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7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17D71"/>
    <a:srgbClr val="F49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29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46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443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90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29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857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60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779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41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849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37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FBB41-BDF4-4E7E-A338-CB5FB10564D8}" type="datetimeFigureOut">
              <a:rPr lang="zh-TW" altLang="en-US" smtClean="0"/>
              <a:t>2025/3/28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91E1-8FB4-4269-ADD1-A6CEC6979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47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弧形 32"/>
          <p:cNvSpPr/>
          <p:nvPr/>
        </p:nvSpPr>
        <p:spPr>
          <a:xfrm>
            <a:off x="-2927621" y="4424501"/>
            <a:ext cx="5855241" cy="4850943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弧形 2"/>
          <p:cNvSpPr/>
          <p:nvPr/>
        </p:nvSpPr>
        <p:spPr>
          <a:xfrm>
            <a:off x="-2286839" y="4978247"/>
            <a:ext cx="4573677" cy="3789194"/>
          </a:xfrm>
          <a:prstGeom prst="arc">
            <a:avLst/>
          </a:prstGeom>
          <a:solidFill>
            <a:srgbClr val="117D7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 flipH="1">
            <a:off x="0" y="1052769"/>
            <a:ext cx="11625694" cy="45719"/>
          </a:xfrm>
          <a:prstGeom prst="rect">
            <a:avLst/>
          </a:prstGeom>
          <a:solidFill>
            <a:srgbClr val="117D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159" b="47302" l="8214" r="3297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11112" r="68182" b="53939"/>
          <a:stretch/>
        </p:blipFill>
        <p:spPr>
          <a:xfrm rot="14700671" flipH="1">
            <a:off x="941010" y="2712152"/>
            <a:ext cx="971067" cy="1166629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159" b="47302" l="8214" r="3297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11112" r="68182" b="53939"/>
          <a:stretch/>
        </p:blipFill>
        <p:spPr>
          <a:xfrm rot="1680781">
            <a:off x="2592636" y="-1704"/>
            <a:ext cx="1222401" cy="146857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625694" y="0"/>
            <a:ext cx="5663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 flipH="1" flipV="1">
            <a:off x="0" y="1149926"/>
            <a:ext cx="11625694" cy="1828800"/>
          </a:xfrm>
          <a:prstGeom prst="rect">
            <a:avLst/>
          </a:prstGeom>
          <a:solidFill>
            <a:srgbClr val="117D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3803749" y="1216635"/>
            <a:ext cx="57914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總第</a:t>
            </a:r>
            <a:r>
              <a:rPr lang="en-US" altLang="zh-TW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201</a:t>
            </a:r>
            <a:r>
              <a:rPr lang="zh-TW" alt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校教評會</a:t>
            </a:r>
            <a:endParaRPr lang="en-US" altLang="zh-TW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教師升等資料簡報</a:t>
            </a:r>
          </a:p>
        </p:txBody>
      </p:sp>
      <p:sp>
        <p:nvSpPr>
          <p:cNvPr id="15" name="圓角矩形 14"/>
          <p:cNvSpPr/>
          <p:nvPr/>
        </p:nvSpPr>
        <p:spPr>
          <a:xfrm rot="2700000">
            <a:off x="921665" y="949869"/>
            <a:ext cx="2211279" cy="2110108"/>
          </a:xfrm>
          <a:prstGeom prst="roundRect">
            <a:avLst/>
          </a:prstGeom>
          <a:solidFill>
            <a:srgbClr val="117D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接點 23"/>
          <p:cNvCxnSpPr/>
          <p:nvPr/>
        </p:nvCxnSpPr>
        <p:spPr>
          <a:xfrm flipH="1">
            <a:off x="9888064" y="1149926"/>
            <a:ext cx="686313" cy="182880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H="1">
            <a:off x="10169579" y="1149926"/>
            <a:ext cx="686313" cy="182880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10462442" y="1149926"/>
            <a:ext cx="686313" cy="182880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2841967" y="3586867"/>
            <a:ext cx="83118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solidFill>
                  <a:srgbClr val="117D7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      位</a:t>
            </a:r>
            <a:r>
              <a:rPr lang="en-US" altLang="zh-TW" sz="4000" b="1" dirty="0">
                <a:solidFill>
                  <a:srgbClr val="117D7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:OOO</a:t>
            </a:r>
            <a:r>
              <a:rPr lang="zh-TW" altLang="en-US" sz="4000" b="1" dirty="0">
                <a:solidFill>
                  <a:srgbClr val="117D7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endParaRPr lang="en-US" altLang="zh-TW" sz="4000" b="1" dirty="0">
              <a:solidFill>
                <a:srgbClr val="117D7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solidFill>
                  <a:srgbClr val="117D7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  告  人</a:t>
            </a:r>
            <a:r>
              <a:rPr lang="en-US" altLang="zh-TW" sz="4000" b="1" dirty="0">
                <a:solidFill>
                  <a:srgbClr val="117D7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:OOO</a:t>
            </a:r>
            <a:r>
              <a:rPr lang="zh-TW" altLang="en-US" sz="4000" b="1" dirty="0">
                <a:solidFill>
                  <a:srgbClr val="117D7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助理教授、副教授</a:t>
            </a:r>
            <a:endParaRPr lang="en-US" altLang="zh-TW" sz="4000" b="1" dirty="0">
              <a:solidFill>
                <a:srgbClr val="117D7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solidFill>
                  <a:srgbClr val="117D7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擬升等職級</a:t>
            </a:r>
            <a:r>
              <a:rPr lang="en-US" altLang="zh-TW" sz="4000" b="1" dirty="0">
                <a:solidFill>
                  <a:srgbClr val="117D7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b="1" dirty="0">
                <a:solidFill>
                  <a:srgbClr val="117D7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副教授、教授 </a:t>
            </a:r>
            <a:endParaRPr lang="en-US" altLang="zh-TW" sz="4000" b="1" dirty="0">
              <a:solidFill>
                <a:srgbClr val="117D7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38" name="直線接點 37"/>
          <p:cNvCxnSpPr/>
          <p:nvPr/>
        </p:nvCxnSpPr>
        <p:spPr>
          <a:xfrm flipH="1">
            <a:off x="64472" y="5945146"/>
            <a:ext cx="343156" cy="914401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 flipH="1">
            <a:off x="407628" y="5611091"/>
            <a:ext cx="468520" cy="124845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H="1">
            <a:off x="750786" y="6368626"/>
            <a:ext cx="184232" cy="490921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圓角矩形 19"/>
          <p:cNvSpPr/>
          <p:nvPr/>
        </p:nvSpPr>
        <p:spPr>
          <a:xfrm rot="2700000">
            <a:off x="938532" y="960815"/>
            <a:ext cx="2181090" cy="2081300"/>
          </a:xfrm>
          <a:prstGeom prst="roundRect">
            <a:avLst/>
          </a:prstGeom>
          <a:noFill/>
          <a:ln w="285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1145942" y="945053"/>
            <a:ext cx="2022763" cy="2119746"/>
            <a:chOff x="1145942" y="945053"/>
            <a:chExt cx="2022763" cy="2119746"/>
          </a:xfrm>
        </p:grpSpPr>
        <p:sp>
          <p:nvSpPr>
            <p:cNvPr id="16" name="圓角矩形 15"/>
            <p:cNvSpPr/>
            <p:nvPr/>
          </p:nvSpPr>
          <p:spPr>
            <a:xfrm rot="2700000">
              <a:off x="1097451" y="993544"/>
              <a:ext cx="2119746" cy="202276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7545" y="1480742"/>
              <a:ext cx="1091848" cy="1070011"/>
            </a:xfrm>
            <a:prstGeom prst="rect">
              <a:avLst/>
            </a:prstGeom>
          </p:spPr>
        </p:pic>
      </p:grpSp>
      <p:sp>
        <p:nvSpPr>
          <p:cNvPr id="34" name="弧形 33"/>
          <p:cNvSpPr/>
          <p:nvPr/>
        </p:nvSpPr>
        <p:spPr>
          <a:xfrm>
            <a:off x="-2565889" y="4725033"/>
            <a:ext cx="5131777" cy="4251569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>
            <a:off x="1803671" y="3735778"/>
            <a:ext cx="966334" cy="421284"/>
            <a:chOff x="2626545" y="3746475"/>
            <a:chExt cx="966334" cy="421284"/>
          </a:xfrm>
        </p:grpSpPr>
        <p:sp>
          <p:nvSpPr>
            <p:cNvPr id="37" name="＞形箭號 36"/>
            <p:cNvSpPr/>
            <p:nvPr/>
          </p:nvSpPr>
          <p:spPr>
            <a:xfrm>
              <a:off x="3171594" y="3746475"/>
              <a:ext cx="421285" cy="421284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＞形箭號 40"/>
            <p:cNvSpPr/>
            <p:nvPr/>
          </p:nvSpPr>
          <p:spPr>
            <a:xfrm>
              <a:off x="2626545" y="3746475"/>
              <a:ext cx="710001" cy="421284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082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 rot="16200000">
            <a:off x="5104291" y="7855"/>
            <a:ext cx="6849950" cy="6849950"/>
          </a:xfrm>
          <a:prstGeom prst="rtTriangl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4461" y="152400"/>
            <a:ext cx="11698884" cy="6539344"/>
          </a:xfrm>
          <a:prstGeom prst="rect">
            <a:avLst/>
          </a:prstGeom>
          <a:noFill/>
          <a:ln w="19050">
            <a:solidFill>
              <a:srgbClr val="117D7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2013621" y="0"/>
            <a:ext cx="1783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弧形 14"/>
          <p:cNvSpPr/>
          <p:nvPr/>
        </p:nvSpPr>
        <p:spPr>
          <a:xfrm rot="5400000">
            <a:off x="-1866322" y="-1894598"/>
            <a:ext cx="3732645" cy="3789194"/>
          </a:xfrm>
          <a:prstGeom prst="arc">
            <a:avLst/>
          </a:prstGeom>
          <a:solidFill>
            <a:srgbClr val="117D7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弧形 15"/>
          <p:cNvSpPr/>
          <p:nvPr/>
        </p:nvSpPr>
        <p:spPr>
          <a:xfrm rot="5400000">
            <a:off x="-1966170" y="-1995958"/>
            <a:ext cx="3932340" cy="3991916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 rot="19074140">
            <a:off x="444403" y="53654"/>
            <a:ext cx="648211" cy="1412279"/>
            <a:chOff x="4194842" y="1866322"/>
            <a:chExt cx="742278" cy="1617224"/>
          </a:xfrm>
        </p:grpSpPr>
        <p:sp>
          <p:nvSpPr>
            <p:cNvPr id="6" name="＞形箭號 5"/>
            <p:cNvSpPr/>
            <p:nvPr/>
          </p:nvSpPr>
          <p:spPr>
            <a:xfrm rot="5400000">
              <a:off x="4194843" y="1866322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＞形箭號 10"/>
            <p:cNvSpPr/>
            <p:nvPr/>
          </p:nvSpPr>
          <p:spPr>
            <a:xfrm rot="5400000">
              <a:off x="4194843" y="2299048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＞形箭號 11"/>
            <p:cNvSpPr/>
            <p:nvPr/>
          </p:nvSpPr>
          <p:spPr>
            <a:xfrm rot="5400000">
              <a:off x="4194842" y="2741269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9" y="6036148"/>
            <a:ext cx="625065" cy="612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文字方塊 12"/>
          <p:cNvSpPr txBox="1"/>
          <p:nvPr/>
        </p:nvSpPr>
        <p:spPr>
          <a:xfrm>
            <a:off x="1995958" y="226204"/>
            <a:ext cx="76579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u="sng" dirty="0"/>
              <a:t>項目：</a:t>
            </a:r>
            <a:r>
              <a:rPr lang="en-US" altLang="zh-TW" sz="4000" b="1" u="sng" dirty="0"/>
              <a:t>A2-13</a:t>
            </a:r>
          </a:p>
          <a:p>
            <a:pPr algn="ctr"/>
            <a:r>
              <a:rPr lang="zh-TW" altLang="zh-TW" sz="2400" dirty="0"/>
              <a:t>其他學術及產學輔導成就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84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 rot="16200000">
            <a:off x="5104291" y="7855"/>
            <a:ext cx="6849950" cy="6849950"/>
          </a:xfrm>
          <a:prstGeom prst="rtTriangl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4461" y="152400"/>
            <a:ext cx="11698884" cy="6539344"/>
          </a:xfrm>
          <a:prstGeom prst="rect">
            <a:avLst/>
          </a:prstGeom>
          <a:noFill/>
          <a:ln w="19050">
            <a:solidFill>
              <a:srgbClr val="117D7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2013621" y="0"/>
            <a:ext cx="1783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弧形 14"/>
          <p:cNvSpPr/>
          <p:nvPr/>
        </p:nvSpPr>
        <p:spPr>
          <a:xfrm rot="5400000">
            <a:off x="-1866322" y="-1894598"/>
            <a:ext cx="3732645" cy="3789194"/>
          </a:xfrm>
          <a:prstGeom prst="arc">
            <a:avLst/>
          </a:prstGeom>
          <a:solidFill>
            <a:srgbClr val="117D7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弧形 15"/>
          <p:cNvSpPr/>
          <p:nvPr/>
        </p:nvSpPr>
        <p:spPr>
          <a:xfrm rot="5400000">
            <a:off x="-1966170" y="-1995958"/>
            <a:ext cx="3932340" cy="3991916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 rot="19074140">
            <a:off x="444403" y="53654"/>
            <a:ext cx="648211" cy="1412279"/>
            <a:chOff x="4194842" y="1866322"/>
            <a:chExt cx="742278" cy="1617224"/>
          </a:xfrm>
        </p:grpSpPr>
        <p:sp>
          <p:nvSpPr>
            <p:cNvPr id="6" name="＞形箭號 5"/>
            <p:cNvSpPr/>
            <p:nvPr/>
          </p:nvSpPr>
          <p:spPr>
            <a:xfrm rot="5400000">
              <a:off x="4194843" y="1866322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＞形箭號 10"/>
            <p:cNvSpPr/>
            <p:nvPr/>
          </p:nvSpPr>
          <p:spPr>
            <a:xfrm rot="5400000">
              <a:off x="4194843" y="2299048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＞形箭號 11"/>
            <p:cNvSpPr/>
            <p:nvPr/>
          </p:nvSpPr>
          <p:spPr>
            <a:xfrm rot="5400000">
              <a:off x="4194842" y="2741269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9" y="6036148"/>
            <a:ext cx="625065" cy="612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文字方塊 12"/>
          <p:cNvSpPr txBox="1"/>
          <p:nvPr/>
        </p:nvSpPr>
        <p:spPr>
          <a:xfrm>
            <a:off x="1995958" y="226204"/>
            <a:ext cx="95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u="sng" dirty="0"/>
              <a:t>項目：</a:t>
            </a:r>
            <a:r>
              <a:rPr lang="en-US" altLang="zh-TW" sz="4000" b="1" u="sng" dirty="0"/>
              <a:t>B5-4</a:t>
            </a:r>
          </a:p>
          <a:p>
            <a:pPr algn="ctr"/>
            <a:r>
              <a:rPr lang="zh-TW" altLang="en-US" sz="2400" dirty="0"/>
              <a:t>經登記有案出版商出版大學以上用書或其他創新改進著有具體績效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60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 rot="16200000">
            <a:off x="5104291" y="7855"/>
            <a:ext cx="6849950" cy="6849950"/>
          </a:xfrm>
          <a:prstGeom prst="rtTriangl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4461" y="152400"/>
            <a:ext cx="11698884" cy="6539344"/>
          </a:xfrm>
          <a:prstGeom prst="rect">
            <a:avLst/>
          </a:prstGeom>
          <a:noFill/>
          <a:ln w="19050">
            <a:solidFill>
              <a:srgbClr val="117D7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2013621" y="0"/>
            <a:ext cx="1783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弧形 14"/>
          <p:cNvSpPr/>
          <p:nvPr/>
        </p:nvSpPr>
        <p:spPr>
          <a:xfrm rot="5400000">
            <a:off x="-1866322" y="-1894598"/>
            <a:ext cx="3732645" cy="3789194"/>
          </a:xfrm>
          <a:prstGeom prst="arc">
            <a:avLst/>
          </a:prstGeom>
          <a:solidFill>
            <a:srgbClr val="117D7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弧形 15"/>
          <p:cNvSpPr/>
          <p:nvPr/>
        </p:nvSpPr>
        <p:spPr>
          <a:xfrm rot="5400000">
            <a:off x="-1966170" y="-1995958"/>
            <a:ext cx="3932340" cy="3991916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 rot="19074140">
            <a:off x="444403" y="53654"/>
            <a:ext cx="648211" cy="1412279"/>
            <a:chOff x="4194842" y="1866322"/>
            <a:chExt cx="742278" cy="1617224"/>
          </a:xfrm>
        </p:grpSpPr>
        <p:sp>
          <p:nvSpPr>
            <p:cNvPr id="6" name="＞形箭號 5"/>
            <p:cNvSpPr/>
            <p:nvPr/>
          </p:nvSpPr>
          <p:spPr>
            <a:xfrm rot="5400000">
              <a:off x="4194843" y="1866322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＞形箭號 10"/>
            <p:cNvSpPr/>
            <p:nvPr/>
          </p:nvSpPr>
          <p:spPr>
            <a:xfrm rot="5400000">
              <a:off x="4194843" y="2299048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＞形箭號 11"/>
            <p:cNvSpPr/>
            <p:nvPr/>
          </p:nvSpPr>
          <p:spPr>
            <a:xfrm rot="5400000">
              <a:off x="4194842" y="2741269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9" y="6036148"/>
            <a:ext cx="625065" cy="612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文字方塊 12"/>
          <p:cNvSpPr txBox="1"/>
          <p:nvPr/>
        </p:nvSpPr>
        <p:spPr>
          <a:xfrm>
            <a:off x="1995959" y="226204"/>
            <a:ext cx="7130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u="sng" dirty="0"/>
              <a:t>項目：</a:t>
            </a:r>
            <a:r>
              <a:rPr lang="en-US" altLang="zh-TW" sz="4000" b="1" u="sng" dirty="0"/>
              <a:t>B6</a:t>
            </a:r>
          </a:p>
          <a:p>
            <a:pPr algn="ctr"/>
            <a:r>
              <a:rPr lang="zh-TW" altLang="en-US" sz="2400" dirty="0"/>
              <a:t>其他教學事蹟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483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 rot="16200000">
            <a:off x="5104291" y="7855"/>
            <a:ext cx="6849950" cy="6849950"/>
          </a:xfrm>
          <a:prstGeom prst="rtTriangl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4461" y="152400"/>
            <a:ext cx="11698884" cy="6539344"/>
          </a:xfrm>
          <a:prstGeom prst="rect">
            <a:avLst/>
          </a:prstGeom>
          <a:noFill/>
          <a:ln w="19050">
            <a:solidFill>
              <a:srgbClr val="117D7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2013621" y="0"/>
            <a:ext cx="1783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弧形 14"/>
          <p:cNvSpPr/>
          <p:nvPr/>
        </p:nvSpPr>
        <p:spPr>
          <a:xfrm rot="5400000">
            <a:off x="-1866322" y="-1894598"/>
            <a:ext cx="3732645" cy="3789194"/>
          </a:xfrm>
          <a:prstGeom prst="arc">
            <a:avLst/>
          </a:prstGeom>
          <a:solidFill>
            <a:srgbClr val="117D7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弧形 15"/>
          <p:cNvSpPr/>
          <p:nvPr/>
        </p:nvSpPr>
        <p:spPr>
          <a:xfrm rot="5400000">
            <a:off x="-1966170" y="-1995958"/>
            <a:ext cx="3932340" cy="3991916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 rot="19074140">
            <a:off x="444403" y="53654"/>
            <a:ext cx="648211" cy="1412279"/>
            <a:chOff x="4194842" y="1866322"/>
            <a:chExt cx="742278" cy="1617224"/>
          </a:xfrm>
        </p:grpSpPr>
        <p:sp>
          <p:nvSpPr>
            <p:cNvPr id="6" name="＞形箭號 5"/>
            <p:cNvSpPr/>
            <p:nvPr/>
          </p:nvSpPr>
          <p:spPr>
            <a:xfrm rot="5400000">
              <a:off x="4194843" y="1866322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＞形箭號 10"/>
            <p:cNvSpPr/>
            <p:nvPr/>
          </p:nvSpPr>
          <p:spPr>
            <a:xfrm rot="5400000">
              <a:off x="4194843" y="2299048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＞形箭號 11"/>
            <p:cNvSpPr/>
            <p:nvPr/>
          </p:nvSpPr>
          <p:spPr>
            <a:xfrm rot="5400000">
              <a:off x="4194842" y="2741269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9" y="6036148"/>
            <a:ext cx="625065" cy="612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文字方塊 12"/>
          <p:cNvSpPr txBox="1"/>
          <p:nvPr/>
        </p:nvSpPr>
        <p:spPr>
          <a:xfrm>
            <a:off x="1995959" y="226204"/>
            <a:ext cx="7130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u="sng" dirty="0"/>
              <a:t>項目：</a:t>
            </a:r>
            <a:r>
              <a:rPr lang="en-US" altLang="zh-TW" sz="4000" b="1" u="sng" dirty="0"/>
              <a:t>C3-3</a:t>
            </a:r>
          </a:p>
          <a:p>
            <a:pPr algn="ctr"/>
            <a:r>
              <a:rPr lang="zh-TW" altLang="en-US" sz="2400" dirty="0"/>
              <a:t>參與辦理各項研討會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5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 rot="16200000">
            <a:off x="5104291" y="7855"/>
            <a:ext cx="6849950" cy="6849950"/>
          </a:xfrm>
          <a:prstGeom prst="rtTriangl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4461" y="152400"/>
            <a:ext cx="11698884" cy="6539344"/>
          </a:xfrm>
          <a:prstGeom prst="rect">
            <a:avLst/>
          </a:prstGeom>
          <a:noFill/>
          <a:ln w="19050">
            <a:solidFill>
              <a:srgbClr val="117D7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2013621" y="0"/>
            <a:ext cx="1783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弧形 14"/>
          <p:cNvSpPr/>
          <p:nvPr/>
        </p:nvSpPr>
        <p:spPr>
          <a:xfrm rot="5400000">
            <a:off x="-1866322" y="-1894598"/>
            <a:ext cx="3732645" cy="3789194"/>
          </a:xfrm>
          <a:prstGeom prst="arc">
            <a:avLst/>
          </a:prstGeom>
          <a:solidFill>
            <a:srgbClr val="117D7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弧形 15"/>
          <p:cNvSpPr/>
          <p:nvPr/>
        </p:nvSpPr>
        <p:spPr>
          <a:xfrm rot="5400000">
            <a:off x="-1966170" y="-1995958"/>
            <a:ext cx="3932340" cy="3991916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 rot="19074140">
            <a:off x="444403" y="53654"/>
            <a:ext cx="648211" cy="1412279"/>
            <a:chOff x="4194842" y="1866322"/>
            <a:chExt cx="742278" cy="1617224"/>
          </a:xfrm>
        </p:grpSpPr>
        <p:sp>
          <p:nvSpPr>
            <p:cNvPr id="6" name="＞形箭號 5"/>
            <p:cNvSpPr/>
            <p:nvPr/>
          </p:nvSpPr>
          <p:spPr>
            <a:xfrm rot="5400000">
              <a:off x="4194843" y="1866322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＞形箭號 10"/>
            <p:cNvSpPr/>
            <p:nvPr/>
          </p:nvSpPr>
          <p:spPr>
            <a:xfrm rot="5400000">
              <a:off x="4194843" y="2299048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＞形箭號 11"/>
            <p:cNvSpPr/>
            <p:nvPr/>
          </p:nvSpPr>
          <p:spPr>
            <a:xfrm rot="5400000">
              <a:off x="4194842" y="2741269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9" y="6036148"/>
            <a:ext cx="625065" cy="612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文字方塊 12"/>
          <p:cNvSpPr txBox="1"/>
          <p:nvPr/>
        </p:nvSpPr>
        <p:spPr>
          <a:xfrm>
            <a:off x="1995959" y="226204"/>
            <a:ext cx="7130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u="sng" dirty="0"/>
              <a:t>項目：</a:t>
            </a:r>
            <a:r>
              <a:rPr lang="en-US" altLang="zh-TW" sz="4000" b="1" u="sng" dirty="0"/>
              <a:t>C3-4</a:t>
            </a:r>
          </a:p>
          <a:p>
            <a:pPr algn="ctr"/>
            <a:r>
              <a:rPr lang="zh-TW" altLang="en-US" sz="2400" dirty="0"/>
              <a:t>參與國際認證及一般專業認證業務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579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 rot="16200000">
            <a:off x="5104291" y="7855"/>
            <a:ext cx="6849950" cy="6849950"/>
          </a:xfrm>
          <a:prstGeom prst="rtTriangl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4461" y="152400"/>
            <a:ext cx="11698884" cy="6539344"/>
          </a:xfrm>
          <a:prstGeom prst="rect">
            <a:avLst/>
          </a:prstGeom>
          <a:noFill/>
          <a:ln w="19050">
            <a:solidFill>
              <a:srgbClr val="117D7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2013621" y="0"/>
            <a:ext cx="1783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弧形 14"/>
          <p:cNvSpPr/>
          <p:nvPr/>
        </p:nvSpPr>
        <p:spPr>
          <a:xfrm rot="5400000">
            <a:off x="-1866322" y="-1894598"/>
            <a:ext cx="3732645" cy="3789194"/>
          </a:xfrm>
          <a:prstGeom prst="arc">
            <a:avLst/>
          </a:prstGeom>
          <a:solidFill>
            <a:srgbClr val="117D7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弧形 15"/>
          <p:cNvSpPr/>
          <p:nvPr/>
        </p:nvSpPr>
        <p:spPr>
          <a:xfrm rot="5400000">
            <a:off x="-1966170" y="-1995958"/>
            <a:ext cx="3932340" cy="3991916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 rot="19074140">
            <a:off x="444403" y="53654"/>
            <a:ext cx="648211" cy="1412279"/>
            <a:chOff x="4194842" y="1866322"/>
            <a:chExt cx="742278" cy="1617224"/>
          </a:xfrm>
        </p:grpSpPr>
        <p:sp>
          <p:nvSpPr>
            <p:cNvPr id="6" name="＞形箭號 5"/>
            <p:cNvSpPr/>
            <p:nvPr/>
          </p:nvSpPr>
          <p:spPr>
            <a:xfrm rot="5400000">
              <a:off x="4194843" y="1866322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＞形箭號 10"/>
            <p:cNvSpPr/>
            <p:nvPr/>
          </p:nvSpPr>
          <p:spPr>
            <a:xfrm rot="5400000">
              <a:off x="4194843" y="2299048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＞形箭號 11"/>
            <p:cNvSpPr/>
            <p:nvPr/>
          </p:nvSpPr>
          <p:spPr>
            <a:xfrm rot="5400000">
              <a:off x="4194842" y="2741269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9" y="6036148"/>
            <a:ext cx="625065" cy="612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文字方塊 12"/>
          <p:cNvSpPr txBox="1"/>
          <p:nvPr/>
        </p:nvSpPr>
        <p:spPr>
          <a:xfrm>
            <a:off x="1995959" y="226204"/>
            <a:ext cx="7130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u="sng" dirty="0"/>
              <a:t>項目：</a:t>
            </a:r>
            <a:r>
              <a:rPr lang="en-US" altLang="zh-TW" sz="4000" b="1" u="sng" dirty="0"/>
              <a:t>C3-5</a:t>
            </a:r>
          </a:p>
          <a:p>
            <a:pPr algn="ctr"/>
            <a:r>
              <a:rPr lang="zh-TW" altLang="en-US" sz="2400" dirty="0"/>
              <a:t>推動校園</a:t>
            </a:r>
            <a:r>
              <a:rPr lang="en-US" altLang="zh-TW" sz="2400" dirty="0"/>
              <a:t>e</a:t>
            </a:r>
            <a:r>
              <a:rPr lang="zh-TW" altLang="en-US" sz="2400" dirty="0"/>
              <a:t>化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3345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 rot="16200000">
            <a:off x="5104291" y="7855"/>
            <a:ext cx="6849950" cy="6849950"/>
          </a:xfrm>
          <a:prstGeom prst="rtTriangl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4461" y="152400"/>
            <a:ext cx="11698884" cy="6539344"/>
          </a:xfrm>
          <a:prstGeom prst="rect">
            <a:avLst/>
          </a:prstGeom>
          <a:noFill/>
          <a:ln w="19050">
            <a:solidFill>
              <a:srgbClr val="117D7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2013621" y="0"/>
            <a:ext cx="1783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弧形 14"/>
          <p:cNvSpPr/>
          <p:nvPr/>
        </p:nvSpPr>
        <p:spPr>
          <a:xfrm rot="5400000">
            <a:off x="-1866322" y="-1894598"/>
            <a:ext cx="3732645" cy="3789194"/>
          </a:xfrm>
          <a:prstGeom prst="arc">
            <a:avLst/>
          </a:prstGeom>
          <a:solidFill>
            <a:srgbClr val="117D7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弧形 15"/>
          <p:cNvSpPr/>
          <p:nvPr/>
        </p:nvSpPr>
        <p:spPr>
          <a:xfrm rot="5400000">
            <a:off x="-1966170" y="-1995958"/>
            <a:ext cx="3932340" cy="3991916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 rot="19074140">
            <a:off x="444403" y="53654"/>
            <a:ext cx="648211" cy="1412279"/>
            <a:chOff x="4194842" y="1866322"/>
            <a:chExt cx="742278" cy="1617224"/>
          </a:xfrm>
        </p:grpSpPr>
        <p:sp>
          <p:nvSpPr>
            <p:cNvPr id="6" name="＞形箭號 5"/>
            <p:cNvSpPr/>
            <p:nvPr/>
          </p:nvSpPr>
          <p:spPr>
            <a:xfrm rot="5400000">
              <a:off x="4194843" y="1866322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＞形箭號 10"/>
            <p:cNvSpPr/>
            <p:nvPr/>
          </p:nvSpPr>
          <p:spPr>
            <a:xfrm rot="5400000">
              <a:off x="4194843" y="2299048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＞形箭號 11"/>
            <p:cNvSpPr/>
            <p:nvPr/>
          </p:nvSpPr>
          <p:spPr>
            <a:xfrm rot="5400000">
              <a:off x="4194842" y="2741269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9" y="6036148"/>
            <a:ext cx="625065" cy="612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文字方塊 12"/>
          <p:cNvSpPr txBox="1"/>
          <p:nvPr/>
        </p:nvSpPr>
        <p:spPr>
          <a:xfrm>
            <a:off x="1995959" y="226204"/>
            <a:ext cx="7130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u="sng" dirty="0"/>
              <a:t>項目：</a:t>
            </a:r>
            <a:r>
              <a:rPr lang="en-US" altLang="zh-TW" sz="4000" b="1" u="sng" dirty="0"/>
              <a:t>C3-12</a:t>
            </a:r>
          </a:p>
          <a:p>
            <a:pPr algn="ctr"/>
            <a:r>
              <a:rPr lang="zh-TW" altLang="en-US" sz="2400" dirty="0"/>
              <a:t>其他服務或輔導事蹟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66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 rot="16200000">
            <a:off x="5104291" y="7855"/>
            <a:ext cx="6849950" cy="6849950"/>
          </a:xfrm>
          <a:prstGeom prst="rtTriangl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4461" y="152400"/>
            <a:ext cx="11698884" cy="6539344"/>
          </a:xfrm>
          <a:prstGeom prst="rect">
            <a:avLst/>
          </a:prstGeom>
          <a:noFill/>
          <a:ln w="19050">
            <a:solidFill>
              <a:srgbClr val="117D7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2013621" y="0"/>
            <a:ext cx="1783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弧形 14"/>
          <p:cNvSpPr/>
          <p:nvPr/>
        </p:nvSpPr>
        <p:spPr>
          <a:xfrm rot="5400000">
            <a:off x="-1866322" y="-1894598"/>
            <a:ext cx="3732645" cy="3789194"/>
          </a:xfrm>
          <a:prstGeom prst="arc">
            <a:avLst/>
          </a:prstGeom>
          <a:solidFill>
            <a:srgbClr val="117D7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弧形 15"/>
          <p:cNvSpPr/>
          <p:nvPr/>
        </p:nvSpPr>
        <p:spPr>
          <a:xfrm rot="5400000">
            <a:off x="-1966170" y="-1995958"/>
            <a:ext cx="3932340" cy="3991916"/>
          </a:xfrm>
          <a:prstGeom prst="arc">
            <a:avLst/>
          </a:prstGeom>
          <a:noFill/>
          <a:ln>
            <a:solidFill>
              <a:srgbClr val="117D7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 rot="19074140">
            <a:off x="444403" y="53654"/>
            <a:ext cx="648211" cy="1412279"/>
            <a:chOff x="4194842" y="1866322"/>
            <a:chExt cx="742278" cy="1617224"/>
          </a:xfrm>
        </p:grpSpPr>
        <p:sp>
          <p:nvSpPr>
            <p:cNvPr id="6" name="＞形箭號 5"/>
            <p:cNvSpPr/>
            <p:nvPr/>
          </p:nvSpPr>
          <p:spPr>
            <a:xfrm rot="5400000">
              <a:off x="4194843" y="1866322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＞形箭號 10"/>
            <p:cNvSpPr/>
            <p:nvPr/>
          </p:nvSpPr>
          <p:spPr>
            <a:xfrm rot="5400000">
              <a:off x="4194843" y="2299048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＞形箭號 11"/>
            <p:cNvSpPr/>
            <p:nvPr/>
          </p:nvSpPr>
          <p:spPr>
            <a:xfrm rot="5400000">
              <a:off x="4194842" y="2741269"/>
              <a:ext cx="742277" cy="742277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9" y="6036148"/>
            <a:ext cx="625065" cy="6125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文字方塊 12"/>
          <p:cNvSpPr txBox="1"/>
          <p:nvPr/>
        </p:nvSpPr>
        <p:spPr>
          <a:xfrm>
            <a:off x="1894598" y="2389965"/>
            <a:ext cx="7130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簡報結束</a:t>
            </a:r>
            <a:endParaRPr lang="en-US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謝謝聆聽</a:t>
            </a:r>
          </a:p>
        </p:txBody>
      </p:sp>
    </p:spTree>
    <p:extLst>
      <p:ext uri="{BB962C8B-B14F-4D97-AF65-F5344CB8AC3E}">
        <p14:creationId xmlns:p14="http://schemas.microsoft.com/office/powerpoint/2010/main" val="257196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110</Words>
  <Application>Microsoft Office PowerPoint</Application>
  <PresentationFormat>寬螢幕</PresentationFormat>
  <Paragraphs>21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Administrator</cp:lastModifiedBy>
  <cp:revision>60</cp:revision>
  <dcterms:created xsi:type="dcterms:W3CDTF">2020-11-13T02:16:37Z</dcterms:created>
  <dcterms:modified xsi:type="dcterms:W3CDTF">2025-03-28T02:17:28Z</dcterms:modified>
</cp:coreProperties>
</file>