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9"/>
  </p:notesMasterIdLst>
  <p:sldIdLst>
    <p:sldId id="256" r:id="rId2"/>
    <p:sldId id="258" r:id="rId3"/>
    <p:sldId id="304" r:id="rId4"/>
    <p:sldId id="305" r:id="rId5"/>
    <p:sldId id="306" r:id="rId6"/>
    <p:sldId id="257" r:id="rId7"/>
    <p:sldId id="307" r:id="rId8"/>
    <p:sldId id="308" r:id="rId9"/>
    <p:sldId id="309" r:id="rId10"/>
    <p:sldId id="310" r:id="rId11"/>
    <p:sldId id="311" r:id="rId12"/>
    <p:sldId id="312" r:id="rId13"/>
    <p:sldId id="313" r:id="rId14"/>
    <p:sldId id="314" r:id="rId15"/>
    <p:sldId id="315" r:id="rId16"/>
    <p:sldId id="316" r:id="rId17"/>
    <p:sldId id="274" r:id="rId18"/>
  </p:sldIdLst>
  <p:sldSz cx="9144000" cy="5143500" type="screen16x9"/>
  <p:notesSz cx="6858000" cy="9144000"/>
  <p:embeddedFontLst>
    <p:embeddedFont>
      <p:font typeface="Archivo Black" panose="02020500000000000000" charset="0"/>
      <p:regular r:id="rId20"/>
    </p:embeddedFont>
    <p:embeddedFont>
      <p:font typeface="Gaegu" panose="02020500000000000000" charset="0"/>
      <p:regular r:id="rId21"/>
      <p:bold r:id="rId22"/>
    </p:embeddedFont>
    <p:embeddedFont>
      <p:font typeface="Karla" pitchFamily="2" charset="0"/>
      <p:regular r:id="rId23"/>
      <p:bold r:id="rId24"/>
      <p:italic r:id="rId25"/>
      <p:boldItalic r:id="rId26"/>
    </p:embeddedFont>
    <p:embeddedFont>
      <p:font typeface="Paytone One" panose="02020500000000000000" charset="0"/>
      <p:regular r:id="rId27"/>
    </p:embeddedFont>
    <p:embeddedFont>
      <p:font typeface="Poppins" panose="00000500000000000000" pitchFamily="2" charset="0"/>
      <p:regular r:id="rId28"/>
      <p:bold r:id="rId29"/>
      <p:italic r:id="rId30"/>
      <p:boldItalic r:id="rId31"/>
    </p:embeddedFont>
    <p:embeddedFont>
      <p:font typeface="微軟正黑體" panose="020B0604030504040204" pitchFamily="34" charset="-120"/>
      <p:regular r:id="rId32"/>
      <p:bold r:id="rId33"/>
    </p:embeddedFont>
    <p:embeddedFont>
      <p:font typeface="標楷體" panose="03000509000000000000" pitchFamily="65" charset="-12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136"/>
    <a:srgbClr val="005458"/>
    <a:srgbClr val="294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8956A-4E2D-46FC-A202-C84003F1B478}">
  <a:tblStyle styleId="{EF58956A-4E2D-46FC-A202-C84003F1B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5" autoAdjust="0"/>
  </p:normalViewPr>
  <p:slideViewPr>
    <p:cSldViewPr snapToGrid="0">
      <p:cViewPr varScale="1">
        <p:scale>
          <a:sx n="119" d="100"/>
          <a:sy n="119"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2456F-6024-45E1-ACAA-FDF50858BA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61F61B3-254B-45B9-B6C8-FA5E3F77C655}">
      <dgm:prSet custT="1"/>
      <dgm:spPr>
        <a:solidFill>
          <a:srgbClr val="005458"/>
        </a:solidFill>
      </dgm:spPr>
      <dgm:t>
        <a:bodyPr/>
        <a:lstStyle/>
        <a:p>
          <a:pPr rtl="0"/>
          <a:r>
            <a:rPr lang="zh-TW" sz="1600" dirty="0">
              <a:solidFill>
                <a:schemeClr val="bg2"/>
              </a:solidFill>
              <a:latin typeface="微軟正黑體" panose="020B0604030504040204" pitchFamily="34" charset="-120"/>
              <a:ea typeface="微軟正黑體" panose="020B0604030504040204" pitchFamily="34" charset="-120"/>
            </a:rPr>
            <a:t>每日正常辦公時數，連同延長辦公時數不得超過</a:t>
          </a:r>
          <a:r>
            <a:rPr lang="en-US" sz="1600" dirty="0">
              <a:solidFill>
                <a:schemeClr val="bg2"/>
              </a:solidFill>
              <a:latin typeface="微軟正黑體" panose="020B0604030504040204" pitchFamily="34" charset="-120"/>
              <a:ea typeface="微軟正黑體" panose="020B0604030504040204" pitchFamily="34" charset="-120"/>
            </a:rPr>
            <a:t>12</a:t>
          </a:r>
          <a:r>
            <a:rPr lang="zh-TW" sz="1600" dirty="0">
              <a:solidFill>
                <a:schemeClr val="bg2"/>
              </a:solidFill>
              <a:latin typeface="微軟正黑體" panose="020B0604030504040204" pitchFamily="34" charset="-120"/>
              <a:ea typeface="微軟正黑體" panose="020B0604030504040204" pitchFamily="34" charset="-120"/>
            </a:rPr>
            <a:t>小時</a:t>
          </a:r>
        </a:p>
      </dgm:t>
    </dgm:pt>
    <dgm:pt modelId="{BE74575E-818B-4D82-B0F2-B93B7766B915}" type="parTrans" cxnId="{2707DB5A-80CE-4EA6-8DFD-A022951BACD9}">
      <dgm:prSet/>
      <dgm:spPr/>
      <dgm:t>
        <a:bodyPr/>
        <a:lstStyle/>
        <a:p>
          <a:endParaRPr lang="zh-TW" altLang="en-US"/>
        </a:p>
      </dgm:t>
    </dgm:pt>
    <dgm:pt modelId="{48F32FDF-1AF3-4267-B0BD-97B2C2E36B71}" type="sibTrans" cxnId="{2707DB5A-80CE-4EA6-8DFD-A022951BACD9}">
      <dgm:prSet/>
      <dgm:spPr/>
      <dgm:t>
        <a:bodyPr/>
        <a:lstStyle/>
        <a:p>
          <a:endParaRPr lang="zh-TW" altLang="en-US"/>
        </a:p>
      </dgm:t>
    </dgm:pt>
    <dgm:pt modelId="{3E470318-CBD5-4FD0-BEB0-E55E9CE57231}">
      <dgm:prSet custT="1"/>
      <dgm:spPr>
        <a:solidFill>
          <a:srgbClr val="005458"/>
        </a:solidFill>
      </dgm:spPr>
      <dgm:t>
        <a:bodyPr/>
        <a:lstStyle/>
        <a:p>
          <a:pPr algn="l"/>
          <a:r>
            <a:rPr lang="zh-TW" altLang="en-US" sz="1600" dirty="0">
              <a:solidFill>
                <a:schemeClr val="bg2"/>
              </a:solidFill>
              <a:latin typeface="微軟正黑體" panose="020B0604030504040204" pitchFamily="34" charset="-120"/>
              <a:ea typeface="微軟正黑體" panose="020B0604030504040204" pitchFamily="34" charset="-120"/>
            </a:rPr>
            <a:t>每月加班時數不得超過</a:t>
          </a:r>
          <a:r>
            <a:rPr lang="en-US" altLang="zh-TW" sz="1600" b="1" u="sng" dirty="0">
              <a:solidFill>
                <a:schemeClr val="bg2"/>
              </a:solidFill>
              <a:latin typeface="微軟正黑體" panose="020B0604030504040204" pitchFamily="34" charset="-120"/>
              <a:ea typeface="微軟正黑體" panose="020B0604030504040204" pitchFamily="34" charset="-120"/>
            </a:rPr>
            <a:t>60</a:t>
          </a:r>
          <a:r>
            <a:rPr lang="zh-TW" altLang="en-US" sz="1600" dirty="0">
              <a:solidFill>
                <a:schemeClr val="bg2"/>
              </a:solidFill>
              <a:latin typeface="微軟正黑體" panose="020B0604030504040204" pitchFamily="34" charset="-120"/>
              <a:ea typeface="微軟正黑體" panose="020B0604030504040204" pitchFamily="34" charset="-120"/>
            </a:rPr>
            <a:t>小時</a:t>
          </a:r>
        </a:p>
      </dgm:t>
    </dgm:pt>
    <dgm:pt modelId="{0E155289-E638-406A-BD48-66D2703DBC64}" type="parTrans" cxnId="{F07C78F1-7E12-4761-BBE0-316A3D5E6882}">
      <dgm:prSet/>
      <dgm:spPr/>
      <dgm:t>
        <a:bodyPr/>
        <a:lstStyle/>
        <a:p>
          <a:endParaRPr lang="zh-TW" altLang="en-US"/>
        </a:p>
      </dgm:t>
    </dgm:pt>
    <dgm:pt modelId="{AA0A2AAE-DE47-415D-85AA-45D9F3D88774}" type="sibTrans" cxnId="{F07C78F1-7E12-4761-BBE0-316A3D5E6882}">
      <dgm:prSet/>
      <dgm:spPr/>
      <dgm:t>
        <a:bodyPr/>
        <a:lstStyle/>
        <a:p>
          <a:endParaRPr lang="zh-TW" altLang="en-US"/>
        </a:p>
      </dgm:t>
    </dgm:pt>
    <dgm:pt modelId="{7D5E1D24-9494-44EE-826E-7113EB351DB0}">
      <dgm:prSet custT="1"/>
      <dgm:spPr>
        <a:solidFill>
          <a:srgbClr val="005458"/>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輪班制人員更換班次應有</a:t>
          </a:r>
          <a:r>
            <a:rPr lang="zh-TW" altLang="en-US" sz="1600" b="1" u="sng" dirty="0">
              <a:solidFill>
                <a:schemeClr val="bg2"/>
              </a:solidFill>
              <a:latin typeface="微軟正黑體" panose="020B0604030504040204" pitchFamily="34" charset="-120"/>
              <a:ea typeface="微軟正黑體" panose="020B0604030504040204" pitchFamily="34" charset="-120"/>
            </a:rPr>
            <a:t>連續</a:t>
          </a:r>
          <a:r>
            <a:rPr lang="en-US" altLang="en-US" sz="1600" b="1" u="sng" dirty="0">
              <a:solidFill>
                <a:schemeClr val="bg2"/>
              </a:solidFill>
              <a:latin typeface="微軟正黑體" panose="020B0604030504040204" pitchFamily="34" charset="-120"/>
              <a:ea typeface="微軟正黑體" panose="020B0604030504040204" pitchFamily="34" charset="-120"/>
            </a:rPr>
            <a:t>11</a:t>
          </a:r>
          <a:r>
            <a:rPr lang="zh-TW" altLang="en-US" sz="1600" b="1" u="sng" dirty="0">
              <a:solidFill>
                <a:schemeClr val="bg2"/>
              </a:solidFill>
              <a:latin typeface="微軟正黑體" panose="020B0604030504040204" pitchFamily="34" charset="-120"/>
              <a:ea typeface="微軟正黑體" panose="020B0604030504040204" pitchFamily="34" charset="-120"/>
            </a:rPr>
            <a:t>小時</a:t>
          </a:r>
          <a:r>
            <a:rPr lang="zh-TW" altLang="en-US" sz="1600" dirty="0">
              <a:solidFill>
                <a:schemeClr val="bg2"/>
              </a:solidFill>
              <a:latin typeface="微軟正黑體" panose="020B0604030504040204" pitchFamily="34" charset="-120"/>
              <a:ea typeface="微軟正黑體" panose="020B0604030504040204" pitchFamily="34" charset="-120"/>
            </a:rPr>
            <a:t>休息</a:t>
          </a:r>
        </a:p>
      </dgm:t>
    </dgm:pt>
    <dgm:pt modelId="{D3580804-FA33-4BFF-AEC7-09D8789DF408}" type="parTrans" cxnId="{19663156-15DF-476D-B372-099BCDD9DDFF}">
      <dgm:prSet/>
      <dgm:spPr/>
      <dgm:t>
        <a:bodyPr/>
        <a:lstStyle/>
        <a:p>
          <a:endParaRPr lang="zh-TW" altLang="en-US"/>
        </a:p>
      </dgm:t>
    </dgm:pt>
    <dgm:pt modelId="{1FDF8300-6C4F-48FD-BC09-81FB92B56F06}" type="sibTrans" cxnId="{19663156-15DF-476D-B372-099BCDD9DDFF}">
      <dgm:prSet/>
      <dgm:spPr/>
      <dgm:t>
        <a:bodyPr/>
        <a:lstStyle/>
        <a:p>
          <a:endParaRPr lang="zh-TW" altLang="en-US"/>
        </a:p>
      </dgm:t>
    </dgm:pt>
    <dgm:pt modelId="{4ED936BE-7128-4A24-8453-021BA765E292}">
      <dgm:prSet custT="1"/>
      <dgm:spPr>
        <a:solidFill>
          <a:srgbClr val="005458"/>
        </a:solidFill>
      </dgm:spPr>
      <dgm:t>
        <a:bodyPr/>
        <a:lstStyle/>
        <a:p>
          <a:r>
            <a:rPr lang="zh-TW" altLang="en-US" sz="1600" b="0" dirty="0">
              <a:solidFill>
                <a:srgbClr val="FFFFFF"/>
              </a:solidFill>
              <a:latin typeface="微軟正黑體" panose="020B0604030504040204" pitchFamily="34" charset="-120"/>
              <a:ea typeface="微軟正黑體" panose="020B0604030504040204" pitchFamily="34" charset="-120"/>
            </a:rPr>
            <a:t>每日</a:t>
          </a:r>
          <a:r>
            <a:rPr lang="en-US" altLang="zh-TW" sz="1600" b="0" dirty="0">
              <a:solidFill>
                <a:srgbClr val="FFFFFF"/>
              </a:solidFill>
              <a:latin typeface="微軟正黑體" panose="020B0604030504040204" pitchFamily="34" charset="-120"/>
              <a:ea typeface="微軟正黑體" panose="020B0604030504040204" pitchFamily="34" charset="-120"/>
            </a:rPr>
            <a:t>8</a:t>
          </a:r>
          <a:r>
            <a:rPr lang="zh-TW" altLang="en-US" sz="1600" b="0" dirty="0">
              <a:solidFill>
                <a:srgbClr val="FFFFFF"/>
              </a:solidFill>
              <a:latin typeface="微軟正黑體" panose="020B0604030504040204" pitchFamily="34" charset="-120"/>
              <a:ea typeface="微軟正黑體" panose="020B0604030504040204" pitchFamily="34" charset="-120"/>
            </a:rPr>
            <a:t>小時、每週</a:t>
          </a:r>
          <a:r>
            <a:rPr lang="en-US" altLang="zh-TW" sz="1600" b="0" dirty="0">
              <a:solidFill>
                <a:srgbClr val="FFFFFF"/>
              </a:solidFill>
              <a:latin typeface="微軟正黑體" panose="020B0604030504040204" pitchFamily="34" charset="-120"/>
              <a:ea typeface="微軟正黑體" panose="020B0604030504040204" pitchFamily="34" charset="-120"/>
            </a:rPr>
            <a:t>40</a:t>
          </a:r>
          <a:r>
            <a:rPr lang="zh-TW" altLang="en-US" sz="1600" b="0" dirty="0">
              <a:solidFill>
                <a:srgbClr val="FFFFFF"/>
              </a:solidFill>
              <a:latin typeface="微軟正黑體" panose="020B0604030504040204" pitchFamily="34" charset="-120"/>
              <a:ea typeface="微軟正黑體" panose="020B0604030504040204" pitchFamily="34" charset="-120"/>
            </a:rPr>
            <a:t>小時</a:t>
          </a:r>
        </a:p>
      </dgm:t>
    </dgm:pt>
    <dgm:pt modelId="{EFEDB0D9-C136-42CA-A6DC-DAD3DF3FEE3F}" type="parTrans" cxnId="{DA0D3A76-588D-436F-8194-976FE7522A4B}">
      <dgm:prSet/>
      <dgm:spPr/>
      <dgm:t>
        <a:bodyPr/>
        <a:lstStyle/>
        <a:p>
          <a:endParaRPr lang="zh-TW" altLang="en-US"/>
        </a:p>
      </dgm:t>
    </dgm:pt>
    <dgm:pt modelId="{C72FF247-641A-4261-BBEA-923136D7ED01}" type="sibTrans" cxnId="{DA0D3A76-588D-436F-8194-976FE7522A4B}">
      <dgm:prSet/>
      <dgm:spPr/>
      <dgm:t>
        <a:bodyPr/>
        <a:lstStyle/>
        <a:p>
          <a:endParaRPr lang="zh-TW" altLang="en-US"/>
        </a:p>
      </dgm:t>
    </dgm:pt>
    <dgm:pt modelId="{1B880F37-B949-4689-8C82-31D8900CCD02}" type="pres">
      <dgm:prSet presAssocID="{F242456F-6024-45E1-ACAA-FDF50858BAC1}" presName="linear" presStyleCnt="0">
        <dgm:presLayoutVars>
          <dgm:animLvl val="lvl"/>
          <dgm:resizeHandles val="exact"/>
        </dgm:presLayoutVars>
      </dgm:prSet>
      <dgm:spPr/>
    </dgm:pt>
    <dgm:pt modelId="{F54F5999-AED6-41E6-910A-98883BDE914C}" type="pres">
      <dgm:prSet presAssocID="{4ED936BE-7128-4A24-8453-021BA765E292}" presName="parentText" presStyleLbl="node1" presStyleIdx="0" presStyleCnt="4" custLinFactNeighborX="533" custLinFactNeighborY="-1466">
        <dgm:presLayoutVars>
          <dgm:chMax val="0"/>
          <dgm:bulletEnabled val="1"/>
        </dgm:presLayoutVars>
      </dgm:prSet>
      <dgm:spPr/>
    </dgm:pt>
    <dgm:pt modelId="{1F301573-FA20-4D1A-BCDB-400FDF63D456}" type="pres">
      <dgm:prSet presAssocID="{C72FF247-641A-4261-BBEA-923136D7ED01}" presName="spacer" presStyleCnt="0"/>
      <dgm:spPr/>
    </dgm:pt>
    <dgm:pt modelId="{C0516853-7B5E-4E37-829E-6AC270B1E0AF}" type="pres">
      <dgm:prSet presAssocID="{E61F61B3-254B-45B9-B6C8-FA5E3F77C655}" presName="parentText" presStyleLbl="node1" presStyleIdx="1" presStyleCnt="4">
        <dgm:presLayoutVars>
          <dgm:chMax val="0"/>
          <dgm:bulletEnabled val="1"/>
        </dgm:presLayoutVars>
      </dgm:prSet>
      <dgm:spPr/>
    </dgm:pt>
    <dgm:pt modelId="{FAA952CA-8C46-4BE6-A719-816174BB49F2}" type="pres">
      <dgm:prSet presAssocID="{48F32FDF-1AF3-4267-B0BD-97B2C2E36B71}" presName="spacer" presStyleCnt="0"/>
      <dgm:spPr/>
    </dgm:pt>
    <dgm:pt modelId="{58F6DB92-637C-4ADE-B760-9F5BA037ADF5}" type="pres">
      <dgm:prSet presAssocID="{3E470318-CBD5-4FD0-BEB0-E55E9CE57231}" presName="parentText" presStyleLbl="node1" presStyleIdx="2" presStyleCnt="4">
        <dgm:presLayoutVars>
          <dgm:chMax val="0"/>
          <dgm:bulletEnabled val="1"/>
        </dgm:presLayoutVars>
      </dgm:prSet>
      <dgm:spPr/>
    </dgm:pt>
    <dgm:pt modelId="{3543C622-2C69-4C3D-A53F-E4A5DAE92292}" type="pres">
      <dgm:prSet presAssocID="{AA0A2AAE-DE47-415D-85AA-45D9F3D88774}" presName="spacer" presStyleCnt="0"/>
      <dgm:spPr/>
    </dgm:pt>
    <dgm:pt modelId="{37D64C68-7CAD-4FB3-B40D-1A50F5ECCAD2}" type="pres">
      <dgm:prSet presAssocID="{7D5E1D24-9494-44EE-826E-7113EB351DB0}" presName="parentText" presStyleLbl="node1" presStyleIdx="3" presStyleCnt="4">
        <dgm:presLayoutVars>
          <dgm:chMax val="0"/>
          <dgm:bulletEnabled val="1"/>
        </dgm:presLayoutVars>
      </dgm:prSet>
      <dgm:spPr/>
    </dgm:pt>
  </dgm:ptLst>
  <dgm:cxnLst>
    <dgm:cxn modelId="{5043480C-861B-47C0-837E-D17EA9A8994A}" type="presOf" srcId="{3E470318-CBD5-4FD0-BEB0-E55E9CE57231}" destId="{58F6DB92-637C-4ADE-B760-9F5BA037ADF5}" srcOrd="0" destOrd="0" presId="urn:microsoft.com/office/officeart/2005/8/layout/vList2"/>
    <dgm:cxn modelId="{C3650661-833F-45E3-94C5-E545A211B7A1}" type="presOf" srcId="{4ED936BE-7128-4A24-8453-021BA765E292}" destId="{F54F5999-AED6-41E6-910A-98883BDE914C}" srcOrd="0" destOrd="0" presId="urn:microsoft.com/office/officeart/2005/8/layout/vList2"/>
    <dgm:cxn modelId="{19663156-15DF-476D-B372-099BCDD9DDFF}" srcId="{F242456F-6024-45E1-ACAA-FDF50858BAC1}" destId="{7D5E1D24-9494-44EE-826E-7113EB351DB0}" srcOrd="3" destOrd="0" parTransId="{D3580804-FA33-4BFF-AEC7-09D8789DF408}" sibTransId="{1FDF8300-6C4F-48FD-BC09-81FB92B56F06}"/>
    <dgm:cxn modelId="{DA0D3A76-588D-436F-8194-976FE7522A4B}" srcId="{F242456F-6024-45E1-ACAA-FDF50858BAC1}" destId="{4ED936BE-7128-4A24-8453-021BA765E292}" srcOrd="0" destOrd="0" parTransId="{EFEDB0D9-C136-42CA-A6DC-DAD3DF3FEE3F}" sibTransId="{C72FF247-641A-4261-BBEA-923136D7ED01}"/>
    <dgm:cxn modelId="{2707DB5A-80CE-4EA6-8DFD-A022951BACD9}" srcId="{F242456F-6024-45E1-ACAA-FDF50858BAC1}" destId="{E61F61B3-254B-45B9-B6C8-FA5E3F77C655}" srcOrd="1" destOrd="0" parTransId="{BE74575E-818B-4D82-B0F2-B93B7766B915}" sibTransId="{48F32FDF-1AF3-4267-B0BD-97B2C2E36B71}"/>
    <dgm:cxn modelId="{1F8F5884-DBE2-472E-B252-5974E81BC5E2}" type="presOf" srcId="{7D5E1D24-9494-44EE-826E-7113EB351DB0}" destId="{37D64C68-7CAD-4FB3-B40D-1A50F5ECCAD2}" srcOrd="0" destOrd="0" presId="urn:microsoft.com/office/officeart/2005/8/layout/vList2"/>
    <dgm:cxn modelId="{31D8948D-7EBB-4D92-A74B-EF1F920929F1}" type="presOf" srcId="{E61F61B3-254B-45B9-B6C8-FA5E3F77C655}" destId="{C0516853-7B5E-4E37-829E-6AC270B1E0AF}" srcOrd="0" destOrd="0" presId="urn:microsoft.com/office/officeart/2005/8/layout/vList2"/>
    <dgm:cxn modelId="{3C081BE3-4AF2-4DC5-8F25-A64B0AB0F78A}" type="presOf" srcId="{F242456F-6024-45E1-ACAA-FDF50858BAC1}" destId="{1B880F37-B949-4689-8C82-31D8900CCD02}" srcOrd="0" destOrd="0" presId="urn:microsoft.com/office/officeart/2005/8/layout/vList2"/>
    <dgm:cxn modelId="{F07C78F1-7E12-4761-BBE0-316A3D5E6882}" srcId="{F242456F-6024-45E1-ACAA-FDF50858BAC1}" destId="{3E470318-CBD5-4FD0-BEB0-E55E9CE57231}" srcOrd="2" destOrd="0" parTransId="{0E155289-E638-406A-BD48-66D2703DBC64}" sibTransId="{AA0A2AAE-DE47-415D-85AA-45D9F3D88774}"/>
    <dgm:cxn modelId="{5B1F54DF-5666-45C2-A508-464CE65E9EA1}" type="presParOf" srcId="{1B880F37-B949-4689-8C82-31D8900CCD02}" destId="{F54F5999-AED6-41E6-910A-98883BDE914C}" srcOrd="0" destOrd="0" presId="urn:microsoft.com/office/officeart/2005/8/layout/vList2"/>
    <dgm:cxn modelId="{06B3593C-83EC-48CD-A919-BDB653A51646}" type="presParOf" srcId="{1B880F37-B949-4689-8C82-31D8900CCD02}" destId="{1F301573-FA20-4D1A-BCDB-400FDF63D456}" srcOrd="1" destOrd="0" presId="urn:microsoft.com/office/officeart/2005/8/layout/vList2"/>
    <dgm:cxn modelId="{91228567-83FF-4C29-B056-8BE0027D9A80}" type="presParOf" srcId="{1B880F37-B949-4689-8C82-31D8900CCD02}" destId="{C0516853-7B5E-4E37-829E-6AC270B1E0AF}" srcOrd="2" destOrd="0" presId="urn:microsoft.com/office/officeart/2005/8/layout/vList2"/>
    <dgm:cxn modelId="{25603BB8-B5A6-4AFD-9883-11D01CC4328C}" type="presParOf" srcId="{1B880F37-B949-4689-8C82-31D8900CCD02}" destId="{FAA952CA-8C46-4BE6-A719-816174BB49F2}" srcOrd="3" destOrd="0" presId="urn:microsoft.com/office/officeart/2005/8/layout/vList2"/>
    <dgm:cxn modelId="{91E53F02-1A7D-468D-ABB8-02A188332239}" type="presParOf" srcId="{1B880F37-B949-4689-8C82-31D8900CCD02}" destId="{58F6DB92-637C-4ADE-B760-9F5BA037ADF5}" srcOrd="4" destOrd="0" presId="urn:microsoft.com/office/officeart/2005/8/layout/vList2"/>
    <dgm:cxn modelId="{3973ACA3-B7D0-4C71-A5E9-B3FE89E5261F}" type="presParOf" srcId="{1B880F37-B949-4689-8C82-31D8900CCD02}" destId="{3543C622-2C69-4C3D-A53F-E4A5DAE92292}" srcOrd="5" destOrd="0" presId="urn:microsoft.com/office/officeart/2005/8/layout/vList2"/>
    <dgm:cxn modelId="{62B600B6-730C-43AB-B5A1-39DA6D74E391}" type="presParOf" srcId="{1B880F37-B949-4689-8C82-31D8900CCD02}" destId="{37D64C68-7CAD-4FB3-B40D-1A50F5ECCA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D1539-622F-4234-A56E-6BA3987706C7}"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zh-TW" altLang="en-US"/>
        </a:p>
      </dgm:t>
    </dgm:pt>
    <dgm:pt modelId="{69236666-1BB9-425B-A031-8C89264A7D8F}">
      <dgm:prSet phldrT="[文字]"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明定加班補償方式</a:t>
          </a:r>
        </a:p>
      </dgm:t>
    </dgm:pt>
    <dgm:pt modelId="{A8FCEAE7-7B84-4446-B1A2-4744C128CF89}" type="parTrans" cxnId="{A69C53E5-8A76-4F28-B7F0-B4E63A05E304}">
      <dgm:prSet/>
      <dgm:spPr/>
      <dgm:t>
        <a:bodyPr/>
        <a:lstStyle/>
        <a:p>
          <a:endParaRPr lang="zh-TW" altLang="en-US"/>
        </a:p>
      </dgm:t>
    </dgm:pt>
    <dgm:pt modelId="{4D4E92FA-2097-43AC-90FD-0F7AD22E2590}" type="sibTrans" cxnId="{A69C53E5-8A76-4F28-B7F0-B4E63A05E304}">
      <dgm:prSet/>
      <dgm:spPr/>
      <dgm:t>
        <a:bodyPr/>
        <a:lstStyle/>
        <a:p>
          <a:endParaRPr lang="zh-TW" altLang="en-US"/>
        </a:p>
      </dgm:t>
    </dgm:pt>
    <dgm:pt modelId="{D95BF4F0-A0AD-4A64-A17B-2802470304DA}">
      <dgm:prSet phldrT="[文字]"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值班（待命服勤）納入加班範疇</a:t>
          </a:r>
        </a:p>
      </dgm:t>
    </dgm:pt>
    <dgm:pt modelId="{571750CE-DF31-4568-B1BC-AFF539155276}" type="parTrans" cxnId="{393F96C6-174E-4D59-9BC6-F9B379E9C96A}">
      <dgm:prSet/>
      <dgm:spPr/>
      <dgm:t>
        <a:bodyPr/>
        <a:lstStyle/>
        <a:p>
          <a:endParaRPr lang="zh-TW" altLang="en-US"/>
        </a:p>
      </dgm:t>
    </dgm:pt>
    <dgm:pt modelId="{1A02CED9-5B1D-43DA-95CE-6C55F307772B}" type="sibTrans" cxnId="{393F96C6-174E-4D59-9BC6-F9B379E9C96A}">
      <dgm:prSet/>
      <dgm:spPr/>
      <dgm:t>
        <a:bodyPr/>
        <a:lstStyle/>
        <a:p>
          <a:endParaRPr lang="zh-TW" altLang="en-US"/>
        </a:p>
      </dgm:t>
    </dgm:pt>
    <dgm:pt modelId="{0974B700-11CD-421F-A79B-5A6DAF5717D7}">
      <dgm:prSet custT="1"/>
      <dgm:spPr>
        <a:solidFill>
          <a:schemeClr val="accent2">
            <a:lumMod val="75000"/>
          </a:schemeClr>
        </a:solidFill>
      </dgm:spPr>
      <dgm:t>
        <a:bodyPr/>
        <a:lstStyle/>
        <a:p>
          <a:r>
            <a:rPr lang="zh-TW" altLang="en-US" sz="1600" dirty="0">
              <a:solidFill>
                <a:schemeClr val="bg2"/>
              </a:solidFill>
              <a:latin typeface="微軟正黑體" panose="020B0604030504040204" pitchFamily="34" charset="-120"/>
              <a:ea typeface="微軟正黑體" panose="020B0604030504040204" pitchFamily="34" charset="-120"/>
            </a:rPr>
            <a:t>增訂加班補償評價換算、補休假期限及結算機制</a:t>
          </a:r>
          <a:endParaRPr lang="en-US" altLang="zh-TW" sz="1600" dirty="0">
            <a:solidFill>
              <a:schemeClr val="bg2"/>
            </a:solidFill>
            <a:latin typeface="微軟正黑體" panose="020B0604030504040204" pitchFamily="34" charset="-120"/>
            <a:ea typeface="微軟正黑體" panose="020B0604030504040204" pitchFamily="34" charset="-120"/>
          </a:endParaRPr>
        </a:p>
      </dgm:t>
    </dgm:pt>
    <dgm:pt modelId="{BC5C4E2D-816D-4B4D-9F90-963B24DAD18E}" type="parTrans" cxnId="{9B4DD809-7336-4C7D-9635-163157B1AC53}">
      <dgm:prSet/>
      <dgm:spPr/>
      <dgm:t>
        <a:bodyPr/>
        <a:lstStyle/>
        <a:p>
          <a:endParaRPr lang="zh-TW" altLang="en-US"/>
        </a:p>
      </dgm:t>
    </dgm:pt>
    <dgm:pt modelId="{22E13BE9-F774-4AF9-B836-A88B9582706C}" type="sibTrans" cxnId="{9B4DD809-7336-4C7D-9635-163157B1AC53}">
      <dgm:prSet/>
      <dgm:spPr/>
      <dgm:t>
        <a:bodyPr/>
        <a:lstStyle/>
        <a:p>
          <a:endParaRPr lang="zh-TW" altLang="en-US"/>
        </a:p>
      </dgm:t>
    </dgm:pt>
    <dgm:pt modelId="{3884FEF7-AC7F-4441-A3E0-FEA91F4572A4}" type="pres">
      <dgm:prSet presAssocID="{101D1539-622F-4234-A56E-6BA3987706C7}" presName="linear" presStyleCnt="0">
        <dgm:presLayoutVars>
          <dgm:animLvl val="lvl"/>
          <dgm:resizeHandles val="exact"/>
        </dgm:presLayoutVars>
      </dgm:prSet>
      <dgm:spPr/>
    </dgm:pt>
    <dgm:pt modelId="{B2E6FD59-4BA9-449C-8CCA-451A30BED8EA}" type="pres">
      <dgm:prSet presAssocID="{69236666-1BB9-425B-A031-8C89264A7D8F}" presName="parentText" presStyleLbl="node1" presStyleIdx="0" presStyleCnt="3" custLinFactNeighborX="17476" custLinFactNeighborY="73778">
        <dgm:presLayoutVars>
          <dgm:chMax val="0"/>
          <dgm:bulletEnabled val="1"/>
        </dgm:presLayoutVars>
      </dgm:prSet>
      <dgm:spPr/>
    </dgm:pt>
    <dgm:pt modelId="{C7B76F3F-A0A9-4E1B-B811-4515639656D5}" type="pres">
      <dgm:prSet presAssocID="{4D4E92FA-2097-43AC-90FD-0F7AD22E2590}" presName="spacer" presStyleCnt="0"/>
      <dgm:spPr/>
    </dgm:pt>
    <dgm:pt modelId="{BE7B5CE9-5F64-4775-AD08-0371E5287E9C}" type="pres">
      <dgm:prSet presAssocID="{D95BF4F0-A0AD-4A64-A17B-2802470304DA}" presName="parentText" presStyleLbl="node1" presStyleIdx="1" presStyleCnt="3" custLinFactNeighborY="13230">
        <dgm:presLayoutVars>
          <dgm:chMax val="0"/>
          <dgm:bulletEnabled val="1"/>
        </dgm:presLayoutVars>
      </dgm:prSet>
      <dgm:spPr/>
    </dgm:pt>
    <dgm:pt modelId="{05C98DEE-3A0E-4F40-857A-CF09B918209D}" type="pres">
      <dgm:prSet presAssocID="{1A02CED9-5B1D-43DA-95CE-6C55F307772B}" presName="spacer" presStyleCnt="0"/>
      <dgm:spPr/>
    </dgm:pt>
    <dgm:pt modelId="{469F6AF2-ADE7-4193-A2EE-80886F787A0A}" type="pres">
      <dgm:prSet presAssocID="{0974B700-11CD-421F-A79B-5A6DAF5717D7}" presName="parentText" presStyleLbl="node1" presStyleIdx="2" presStyleCnt="3" custLinFactNeighborY="-64162">
        <dgm:presLayoutVars>
          <dgm:chMax val="0"/>
          <dgm:bulletEnabled val="1"/>
        </dgm:presLayoutVars>
      </dgm:prSet>
      <dgm:spPr/>
    </dgm:pt>
  </dgm:ptLst>
  <dgm:cxnLst>
    <dgm:cxn modelId="{9B4DD809-7336-4C7D-9635-163157B1AC53}" srcId="{101D1539-622F-4234-A56E-6BA3987706C7}" destId="{0974B700-11CD-421F-A79B-5A6DAF5717D7}" srcOrd="2" destOrd="0" parTransId="{BC5C4E2D-816D-4B4D-9F90-963B24DAD18E}" sibTransId="{22E13BE9-F774-4AF9-B836-A88B9582706C}"/>
    <dgm:cxn modelId="{5095BF21-A67B-46BF-9D2E-BFEBA1593F76}" type="presOf" srcId="{69236666-1BB9-425B-A031-8C89264A7D8F}" destId="{B2E6FD59-4BA9-449C-8CCA-451A30BED8EA}" srcOrd="0" destOrd="0" presId="urn:microsoft.com/office/officeart/2005/8/layout/vList2"/>
    <dgm:cxn modelId="{0CA9E428-0934-4930-9573-C19DAA1F3540}" type="presOf" srcId="{101D1539-622F-4234-A56E-6BA3987706C7}" destId="{3884FEF7-AC7F-4441-A3E0-FEA91F4572A4}" srcOrd="0" destOrd="0" presId="urn:microsoft.com/office/officeart/2005/8/layout/vList2"/>
    <dgm:cxn modelId="{7546DE2A-2E59-4A29-A4F4-5AF19393F232}" type="presOf" srcId="{D95BF4F0-A0AD-4A64-A17B-2802470304DA}" destId="{BE7B5CE9-5F64-4775-AD08-0371E5287E9C}" srcOrd="0" destOrd="0" presId="urn:microsoft.com/office/officeart/2005/8/layout/vList2"/>
    <dgm:cxn modelId="{E25EFB4D-FCE5-40C7-998D-3D53DD957630}" type="presOf" srcId="{0974B700-11CD-421F-A79B-5A6DAF5717D7}" destId="{469F6AF2-ADE7-4193-A2EE-80886F787A0A}" srcOrd="0" destOrd="0" presId="urn:microsoft.com/office/officeart/2005/8/layout/vList2"/>
    <dgm:cxn modelId="{393F96C6-174E-4D59-9BC6-F9B379E9C96A}" srcId="{101D1539-622F-4234-A56E-6BA3987706C7}" destId="{D95BF4F0-A0AD-4A64-A17B-2802470304DA}" srcOrd="1" destOrd="0" parTransId="{571750CE-DF31-4568-B1BC-AFF539155276}" sibTransId="{1A02CED9-5B1D-43DA-95CE-6C55F307772B}"/>
    <dgm:cxn modelId="{A69C53E5-8A76-4F28-B7F0-B4E63A05E304}" srcId="{101D1539-622F-4234-A56E-6BA3987706C7}" destId="{69236666-1BB9-425B-A031-8C89264A7D8F}" srcOrd="0" destOrd="0" parTransId="{A8FCEAE7-7B84-4446-B1A2-4744C128CF89}" sibTransId="{4D4E92FA-2097-43AC-90FD-0F7AD22E2590}"/>
    <dgm:cxn modelId="{401EDCBF-8451-4282-A1AB-3559686CFA16}" type="presParOf" srcId="{3884FEF7-AC7F-4441-A3E0-FEA91F4572A4}" destId="{B2E6FD59-4BA9-449C-8CCA-451A30BED8EA}" srcOrd="0" destOrd="0" presId="urn:microsoft.com/office/officeart/2005/8/layout/vList2"/>
    <dgm:cxn modelId="{B0AD554D-6D80-47F3-BB9A-8D68EFB38741}" type="presParOf" srcId="{3884FEF7-AC7F-4441-A3E0-FEA91F4572A4}" destId="{C7B76F3F-A0A9-4E1B-B811-4515639656D5}" srcOrd="1" destOrd="0" presId="urn:microsoft.com/office/officeart/2005/8/layout/vList2"/>
    <dgm:cxn modelId="{D88F1CF1-9C3F-408D-BFE9-88E2AB429C58}" type="presParOf" srcId="{3884FEF7-AC7F-4441-A3E0-FEA91F4572A4}" destId="{BE7B5CE9-5F64-4775-AD08-0371E5287E9C}" srcOrd="2" destOrd="0" presId="urn:microsoft.com/office/officeart/2005/8/layout/vList2"/>
    <dgm:cxn modelId="{78EEE7B6-E621-451F-AE96-6A2F528627D3}" type="presParOf" srcId="{3884FEF7-AC7F-4441-A3E0-FEA91F4572A4}" destId="{05C98DEE-3A0E-4F40-857A-CF09B918209D}" srcOrd="3" destOrd="0" presId="urn:microsoft.com/office/officeart/2005/8/layout/vList2"/>
    <dgm:cxn modelId="{9856D17F-6CD5-4BBF-863F-9E3CE596440A}" type="presParOf" srcId="{3884FEF7-AC7F-4441-A3E0-FEA91F4572A4}" destId="{469F6AF2-ADE7-4193-A2EE-80886F787A0A}"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7E211-08AE-418E-B741-CA81ACA49A1F}"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zh-TW" altLang="en-US"/>
        </a:p>
      </dgm:t>
    </dgm:pt>
    <dgm:pt modelId="{47964680-C316-4D62-B525-3F407F8694CF}">
      <dgm:prSet phldrT="[文字]" custT="1"/>
      <dgm:spPr/>
      <dgm:t>
        <a:bodyPr/>
        <a:lstStyle/>
        <a:p>
          <a:pPr algn="ctr"/>
          <a:r>
            <a:rPr lang="zh-TW" altLang="en-US" sz="1400" dirty="0">
              <a:solidFill>
                <a:schemeClr val="bg2"/>
              </a:solidFill>
              <a:latin typeface="微軟正黑體" panose="020B0604030504040204" pitchFamily="34" charset="-120"/>
              <a:ea typeface="微軟正黑體" panose="020B0604030504040204" pitchFamily="34" charset="-120"/>
            </a:rPr>
            <a:t>搶救重大災害、處理緊急或重大</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r>
            <a:rPr lang="zh-TW" altLang="en-US" sz="1400" dirty="0">
              <a:solidFill>
                <a:schemeClr val="bg2"/>
              </a:solidFill>
              <a:latin typeface="微軟正黑體" panose="020B0604030504040204" pitchFamily="34" charset="-120"/>
              <a:ea typeface="微軟正黑體" panose="020B0604030504040204" pitchFamily="34" charset="-120"/>
            </a:rPr>
            <a:t>突發事件、辦理重大專案業務</a:t>
          </a:r>
        </a:p>
      </dgm:t>
    </dgm:pt>
    <dgm:pt modelId="{8328BE09-E602-45EC-BBDB-1471B7906229}" type="parTrans" cxnId="{39BA9369-33F2-4FD4-BBBD-013EB55FDC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4FB1BBF-7338-4D1D-AA55-758891DBC092}" type="sibTrans" cxnId="{39BA9369-33F2-4FD4-BBBD-013EB55FDCE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65D9945-8BA9-4D9F-BA5A-B821F10C5406}">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algn="ctr">
            <a:lnSpc>
              <a:spcPct val="90000"/>
            </a:lnSpc>
          </a:pPr>
          <a:endParaRPr lang="en-US" altLang="zh-TW" sz="18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dirty="0">
              <a:solidFill>
                <a:schemeClr val="bg2"/>
              </a:solidFill>
              <a:latin typeface="微軟正黑體" panose="020B0604030504040204" pitchFamily="34" charset="-120"/>
              <a:ea typeface="微軟正黑體" panose="020B0604030504040204" pitchFamily="34" charset="-120"/>
            </a:rPr>
            <a:t>14</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zh-TW" sz="1400" u="sng"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dirty="0">
              <a:solidFill>
                <a:schemeClr val="bg2"/>
              </a:solidFill>
              <a:latin typeface="微軟正黑體" panose="020B0604030504040204" pitchFamily="34" charset="-120"/>
              <a:ea typeface="微軟正黑體" panose="020B0604030504040204" pitchFamily="34" charset="-120"/>
            </a:rPr>
            <a:t>教育部</a:t>
          </a:r>
          <a:r>
            <a:rPr lang="zh-TW" altLang="zh-TW" sz="1400" u="sng" dirty="0">
              <a:solidFill>
                <a:schemeClr val="bg2"/>
              </a:solidFill>
              <a:latin typeface="微軟正黑體" panose="020B0604030504040204" pitchFamily="34" charset="-120"/>
              <a:ea typeface="微軟正黑體" panose="020B0604030504040204" pitchFamily="34" charset="-120"/>
            </a:rPr>
            <a:t>備查</a:t>
          </a:r>
          <a:endParaRPr lang="en-US" altLang="zh-TW" sz="1400" u="sng" dirty="0">
            <a:solidFill>
              <a:schemeClr val="bg2"/>
            </a:solidFill>
            <a:latin typeface="微軟正黑體" panose="020B0604030504040204" pitchFamily="34" charset="-120"/>
            <a:ea typeface="微軟正黑體" panose="020B0604030504040204" pitchFamily="34" charset="-120"/>
          </a:endParaRPr>
        </a:p>
        <a:p>
          <a:pPr algn="l">
            <a:lnSpc>
              <a:spcPct val="90000"/>
            </a:lnSpc>
          </a:pPr>
          <a:endParaRPr lang="zh-TW" altLang="en-US" sz="1800" dirty="0">
            <a:latin typeface="微軟正黑體" panose="020B0604030504040204" pitchFamily="34" charset="-120"/>
            <a:ea typeface="微軟正黑體" panose="020B0604030504040204" pitchFamily="34" charset="-120"/>
          </a:endParaRPr>
        </a:p>
      </dgm:t>
    </dgm:pt>
    <dgm:pt modelId="{8C6F2F36-4335-4203-AAEF-45CF76D532BD}" type="parTrans" cxnId="{720F62AB-65C8-4DF4-A6CF-F7A923821B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1A36B6-282D-405D-8AEA-1B01B56248F5}" type="sibTrans" cxnId="{720F62AB-65C8-4DF4-A6CF-F7A923821B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7A1CBDB-F77E-4699-B2D4-024E572CAC58}">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algn="ctr">
            <a:lnSpc>
              <a:spcPct val="90000"/>
            </a:lnSpc>
          </a:pPr>
          <a:endParaRPr lang="en-US" altLang="zh-TW" sz="1400" u="sng"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b="1" u="sng" dirty="0">
              <a:solidFill>
                <a:srgbClr val="FFFF00"/>
              </a:solidFill>
              <a:latin typeface="微軟正黑體" panose="020B0604030504040204" pitchFamily="34" charset="-120"/>
              <a:ea typeface="微軟正黑體" panose="020B0604030504040204" pitchFamily="34" charset="-120"/>
            </a:rPr>
            <a:t>急迫必要、人力調度困難</a:t>
          </a:r>
          <a:endParaRPr lang="en-US" altLang="zh-TW" sz="1400" b="1" u="sng" dirty="0">
            <a:solidFill>
              <a:srgbClr val="FFFF00"/>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每日不受</a:t>
          </a:r>
          <a:r>
            <a:rPr lang="en-US" altLang="en-US" sz="1400" b="1" u="sng" dirty="0">
              <a:solidFill>
                <a:schemeClr val="bg2"/>
              </a:solidFill>
              <a:latin typeface="微軟正黑體" panose="020B0604030504040204" pitchFamily="34" charset="-120"/>
              <a:ea typeface="微軟正黑體" panose="020B0604030504040204" pitchFamily="34" charset="-120"/>
            </a:rPr>
            <a:t>14</a:t>
          </a:r>
          <a:r>
            <a:rPr lang="zh-TW" altLang="en-US" sz="1400" dirty="0">
              <a:solidFill>
                <a:schemeClr val="bg2"/>
              </a:solidFill>
              <a:latin typeface="微軟正黑體" panose="020B0604030504040204" pitchFamily="34" charset="-120"/>
              <a:ea typeface="微軟正黑體" panose="020B0604030504040204" pitchFamily="34" charset="-120"/>
            </a:rPr>
            <a:t>小時之限制</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（不得連續超過</a:t>
          </a:r>
          <a:r>
            <a:rPr lang="en-US" altLang="en-US" sz="1400" dirty="0">
              <a:solidFill>
                <a:schemeClr val="bg2"/>
              </a:solidFill>
              <a:latin typeface="微軟正黑體" panose="020B0604030504040204" pitchFamily="34" charset="-120"/>
              <a:ea typeface="微軟正黑體" panose="020B0604030504040204" pitchFamily="34" charset="-120"/>
            </a:rPr>
            <a:t>3</a:t>
          </a:r>
          <a:r>
            <a:rPr lang="zh-TW" altLang="en-US" sz="1400" dirty="0">
              <a:solidFill>
                <a:schemeClr val="bg2"/>
              </a:solidFill>
              <a:latin typeface="微軟正黑體" panose="020B0604030504040204" pitchFamily="34" charset="-120"/>
              <a:ea typeface="微軟正黑體" panose="020B0604030504040204" pitchFamily="34" charset="-120"/>
            </a:rPr>
            <a:t>日）</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100000"/>
            </a:lnSpc>
          </a:pPr>
          <a:r>
            <a:rPr lang="zh-TW" altLang="zh-TW" sz="1400" u="sng"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dirty="0">
              <a:solidFill>
                <a:schemeClr val="bg2"/>
              </a:solidFill>
              <a:latin typeface="微軟正黑體" panose="020B0604030504040204" pitchFamily="34" charset="-120"/>
              <a:ea typeface="微軟正黑體" panose="020B0604030504040204" pitchFamily="34" charset="-120"/>
            </a:rPr>
            <a:t>教育部</a:t>
          </a:r>
          <a:r>
            <a:rPr lang="zh-TW" altLang="zh-TW" sz="1400" u="sng" dirty="0">
              <a:solidFill>
                <a:schemeClr val="bg2"/>
              </a:solidFill>
              <a:latin typeface="微軟正黑體" panose="020B0604030504040204" pitchFamily="34" charset="-120"/>
              <a:ea typeface="微軟正黑體" panose="020B0604030504040204" pitchFamily="34" charset="-120"/>
            </a:rPr>
            <a:t>備查</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endParaRPr lang="zh-TW" altLang="en-US" sz="1800" dirty="0">
            <a:latin typeface="微軟正黑體" panose="020B0604030504040204" pitchFamily="34" charset="-120"/>
            <a:ea typeface="微軟正黑體" panose="020B0604030504040204" pitchFamily="34" charset="-120"/>
          </a:endParaRPr>
        </a:p>
      </dgm:t>
    </dgm:pt>
    <dgm:pt modelId="{3410DF82-60E0-446C-B888-C642F2423BCD}" type="parTrans" cxnId="{DE51A487-AA53-44E8-9B41-AF87EB1EBC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101E78-BEA5-4C39-9D2F-D842A6635E00}" type="sibTrans" cxnId="{DE51A487-AA53-44E8-9B41-AF87EB1EBC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2C2B51-6F93-42E5-B8B5-8407DCB6001D}">
      <dgm:prSet phldrT="[文字]" custT="1">
        <dgm:style>
          <a:lnRef idx="3">
            <a:schemeClr val="lt1"/>
          </a:lnRef>
          <a:fillRef idx="1">
            <a:schemeClr val="accent4"/>
          </a:fillRef>
          <a:effectRef idx="1">
            <a:schemeClr val="accent4"/>
          </a:effectRef>
          <a:fontRef idx="minor">
            <a:schemeClr val="lt1"/>
          </a:fontRef>
        </dgm:style>
      </dgm:prSet>
      <dgm:spPr>
        <a:solidFill>
          <a:srgbClr val="BA6136"/>
        </a:solidFill>
        <a:ln>
          <a:noFill/>
        </a:ln>
      </dgm:spPr>
      <dgm:t>
        <a:bodyPr/>
        <a:lstStyle/>
        <a:p>
          <a:pPr marL="0" lvl="0" algn="ctr" defTabSz="711200">
            <a:lnSpc>
              <a:spcPct val="100000"/>
            </a:lnSpc>
            <a:spcBef>
              <a:spcPct val="0"/>
            </a:spcBef>
            <a:spcAft>
              <a:spcPct val="35000"/>
            </a:spcAft>
            <a:buNone/>
          </a:pPr>
          <a:endParaRPr lang="en-US" altLang="zh-TW" sz="1800" u="sng" kern="1200" dirty="0">
            <a:latin typeface="微軟正黑體" panose="020B0604030504040204" pitchFamily="34" charset="-120"/>
            <a:ea typeface="微軟正黑體" panose="020B0604030504040204" pitchFamily="34" charset="-120"/>
          </a:endParaRPr>
        </a:p>
        <a:p>
          <a:pPr marL="0" lvl="0" algn="ctr" defTabSz="7112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特殊重大專案</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審慎評估</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p>
        <a:p>
          <a:pPr marL="0" lvl="0" algn="ctr" defTabSz="711200">
            <a:lnSpc>
              <a:spcPct val="100000"/>
            </a:lnSpc>
            <a:spcBef>
              <a:spcPct val="0"/>
            </a:spcBef>
            <a:spcAft>
              <a:spcPct val="35000"/>
            </a:spcAft>
            <a:buNone/>
          </a:pPr>
          <a:r>
            <a:rPr lang="en-US" altLang="zh-TW" sz="1400" b="1" u="sng" kern="1200" dirty="0">
              <a:solidFill>
                <a:schemeClr val="bg2"/>
              </a:solidFill>
              <a:latin typeface="微軟正黑體" panose="020B0604030504040204" pitchFamily="34" charset="-120"/>
              <a:ea typeface="微軟正黑體" panose="020B0604030504040204" pitchFamily="34" charset="-120"/>
            </a:rPr>
            <a:t>3</a:t>
          </a:r>
          <a:r>
            <a:rPr lang="zh-TW" altLang="zh-TW" sz="1400" b="1" u="sng" kern="1200" dirty="0">
              <a:solidFill>
                <a:schemeClr val="bg2"/>
              </a:solidFill>
              <a:latin typeface="微軟正黑體" panose="020B0604030504040204" pitchFamily="34" charset="-120"/>
              <a:ea typeface="微軟正黑體" panose="020B0604030504040204" pitchFamily="34" charset="-120"/>
            </a:rPr>
            <a:t>個月</a:t>
          </a:r>
          <a:r>
            <a:rPr lang="zh-TW" altLang="zh-TW" sz="1400" kern="1200" dirty="0">
              <a:solidFill>
                <a:schemeClr val="bg2"/>
              </a:solidFill>
              <a:latin typeface="微軟正黑體" panose="020B0604030504040204" pitchFamily="34" charset="-120"/>
              <a:ea typeface="微軟正黑體" panose="020B0604030504040204" pitchFamily="34" charset="-120"/>
            </a:rPr>
            <a:t>加班上限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240</a:t>
          </a:r>
          <a:r>
            <a:rPr lang="zh-TW" altLang="zh-TW"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algn="ctr" defTabSz="7112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經</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同意</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algn="ctr" defTabSz="711200">
            <a:lnSpc>
              <a:spcPct val="90000"/>
            </a:lnSpc>
            <a:spcBef>
              <a:spcPct val="0"/>
            </a:spcBef>
            <a:spcAft>
              <a:spcPct val="35000"/>
            </a:spcAft>
            <a:buNone/>
          </a:pPr>
          <a:endParaRPr lang="zh-TW" altLang="en-US" sz="1600" u="sng" kern="1200" dirty="0">
            <a:latin typeface="微軟正黑體" panose="020B0604030504040204" pitchFamily="34" charset="-120"/>
            <a:ea typeface="微軟正黑體" panose="020B0604030504040204" pitchFamily="34" charset="-120"/>
          </a:endParaRPr>
        </a:p>
      </dgm:t>
    </dgm:pt>
    <dgm:pt modelId="{B7304C7C-1709-4708-9288-6F99F37CE530}" type="parTrans" cxnId="{2F8215D7-0480-40AC-A800-3AE7BB3757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0D8BB5-9B7D-48F5-87C6-41215AD15590}" type="sibTrans" cxnId="{2F8215D7-0480-40AC-A800-3AE7BB37572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36D1CB-208A-4F2C-B525-5F10902BD250}" type="pres">
      <dgm:prSet presAssocID="{76C7E211-08AE-418E-B741-CA81ACA49A1F}" presName="hierChild1" presStyleCnt="0">
        <dgm:presLayoutVars>
          <dgm:orgChart val="1"/>
          <dgm:chPref val="1"/>
          <dgm:dir/>
          <dgm:animOne val="branch"/>
          <dgm:animLvl val="lvl"/>
          <dgm:resizeHandles/>
        </dgm:presLayoutVars>
      </dgm:prSet>
      <dgm:spPr/>
    </dgm:pt>
    <dgm:pt modelId="{53A9956D-665B-4278-95D4-3911A51F0139}" type="pres">
      <dgm:prSet presAssocID="{47964680-C316-4D62-B525-3F407F8694CF}" presName="hierRoot1" presStyleCnt="0">
        <dgm:presLayoutVars>
          <dgm:hierBranch val="init"/>
        </dgm:presLayoutVars>
      </dgm:prSet>
      <dgm:spPr/>
    </dgm:pt>
    <dgm:pt modelId="{0FB647C2-80C0-43FA-9D01-0C3C6446B50F}" type="pres">
      <dgm:prSet presAssocID="{47964680-C316-4D62-B525-3F407F8694CF}" presName="rootComposite1" presStyleCnt="0"/>
      <dgm:spPr/>
    </dgm:pt>
    <dgm:pt modelId="{910E7AF7-8CEF-481E-8B5B-CE2EDAE26448}" type="pres">
      <dgm:prSet presAssocID="{47964680-C316-4D62-B525-3F407F8694CF}" presName="rootText1" presStyleLbl="node0" presStyleIdx="0" presStyleCnt="1" custScaleX="133755" custScaleY="88457" custLinFactNeighborX="-402" custLinFactNeighborY="-36499">
        <dgm:presLayoutVars>
          <dgm:chPref val="3"/>
        </dgm:presLayoutVars>
      </dgm:prSet>
      <dgm:spPr/>
    </dgm:pt>
    <dgm:pt modelId="{B214ED27-3A7C-4C00-AC23-4411D4084924}" type="pres">
      <dgm:prSet presAssocID="{47964680-C316-4D62-B525-3F407F8694CF}" presName="rootConnector1" presStyleLbl="node1" presStyleIdx="0" presStyleCnt="0"/>
      <dgm:spPr/>
    </dgm:pt>
    <dgm:pt modelId="{DC8F69BB-9EB3-4458-87ED-A88ACE612C90}" type="pres">
      <dgm:prSet presAssocID="{47964680-C316-4D62-B525-3F407F8694CF}" presName="hierChild2" presStyleCnt="0"/>
      <dgm:spPr/>
    </dgm:pt>
    <dgm:pt modelId="{9427AAF3-077B-4EF5-85ED-2A57A723A743}" type="pres">
      <dgm:prSet presAssocID="{8C6F2F36-4335-4203-AAEF-45CF76D532BD}" presName="Name37" presStyleLbl="parChTrans1D2" presStyleIdx="0" presStyleCnt="3"/>
      <dgm:spPr/>
    </dgm:pt>
    <dgm:pt modelId="{C19F055A-4330-4DB2-AE8C-0F87DDE7462E}" type="pres">
      <dgm:prSet presAssocID="{B65D9945-8BA9-4D9F-BA5A-B821F10C5406}" presName="hierRoot2" presStyleCnt="0">
        <dgm:presLayoutVars>
          <dgm:hierBranch val="init"/>
        </dgm:presLayoutVars>
      </dgm:prSet>
      <dgm:spPr/>
    </dgm:pt>
    <dgm:pt modelId="{5CE6EE43-1222-44BC-91BD-8E9D27FE334A}" type="pres">
      <dgm:prSet presAssocID="{B65D9945-8BA9-4D9F-BA5A-B821F10C5406}" presName="rootComposite" presStyleCnt="0"/>
      <dgm:spPr/>
    </dgm:pt>
    <dgm:pt modelId="{7454EAE8-EC7C-4E27-A474-B4636935B2C3}" type="pres">
      <dgm:prSet presAssocID="{B65D9945-8BA9-4D9F-BA5A-B821F10C5406}" presName="rootText" presStyleLbl="node2" presStyleIdx="0" presStyleCnt="3" custScaleX="105628" custScaleY="158484" custLinFactNeighborX="1562" custLinFactNeighborY="-41482">
        <dgm:presLayoutVars>
          <dgm:chPref val="3"/>
        </dgm:presLayoutVars>
      </dgm:prSet>
      <dgm:spPr/>
    </dgm:pt>
    <dgm:pt modelId="{B3CF9372-8442-4883-9368-C9B2654F0727}" type="pres">
      <dgm:prSet presAssocID="{B65D9945-8BA9-4D9F-BA5A-B821F10C5406}" presName="rootConnector" presStyleLbl="node2" presStyleIdx="0" presStyleCnt="3"/>
      <dgm:spPr/>
    </dgm:pt>
    <dgm:pt modelId="{C290F893-DE4C-41BD-BF6A-059A119E91EF}" type="pres">
      <dgm:prSet presAssocID="{B65D9945-8BA9-4D9F-BA5A-B821F10C5406}" presName="hierChild4" presStyleCnt="0"/>
      <dgm:spPr/>
    </dgm:pt>
    <dgm:pt modelId="{9EEC3442-D619-4EDF-A589-CC273DA4858D}" type="pres">
      <dgm:prSet presAssocID="{B65D9945-8BA9-4D9F-BA5A-B821F10C5406}" presName="hierChild5" presStyleCnt="0"/>
      <dgm:spPr/>
    </dgm:pt>
    <dgm:pt modelId="{7C698B17-D271-4711-B58C-F2DE958DC125}" type="pres">
      <dgm:prSet presAssocID="{3410DF82-60E0-446C-B888-C642F2423BCD}" presName="Name37" presStyleLbl="parChTrans1D2" presStyleIdx="1" presStyleCnt="3"/>
      <dgm:spPr/>
    </dgm:pt>
    <dgm:pt modelId="{F6841C15-5040-4B9E-B4E7-83CE22297B39}" type="pres">
      <dgm:prSet presAssocID="{67A1CBDB-F77E-4699-B2D4-024E572CAC58}" presName="hierRoot2" presStyleCnt="0">
        <dgm:presLayoutVars>
          <dgm:hierBranch val="init"/>
        </dgm:presLayoutVars>
      </dgm:prSet>
      <dgm:spPr/>
    </dgm:pt>
    <dgm:pt modelId="{A741AE44-7324-474E-BC9D-8BAEA2A4FB96}" type="pres">
      <dgm:prSet presAssocID="{67A1CBDB-F77E-4699-B2D4-024E572CAC58}" presName="rootComposite" presStyleCnt="0"/>
      <dgm:spPr/>
    </dgm:pt>
    <dgm:pt modelId="{8F5BA3F8-0F4B-4F30-A309-30664C9BD3FA}" type="pres">
      <dgm:prSet presAssocID="{67A1CBDB-F77E-4699-B2D4-024E572CAC58}" presName="rootText" presStyleLbl="node2" presStyleIdx="1" presStyleCnt="3" custScaleX="152264" custScaleY="227879" custLinFactNeighborX="-502" custLinFactNeighborY="-42754">
        <dgm:presLayoutVars>
          <dgm:chPref val="3"/>
        </dgm:presLayoutVars>
      </dgm:prSet>
      <dgm:spPr/>
    </dgm:pt>
    <dgm:pt modelId="{ACF3DBB3-1410-43D3-8F1F-6F3AD25FDB39}" type="pres">
      <dgm:prSet presAssocID="{67A1CBDB-F77E-4699-B2D4-024E572CAC58}" presName="rootConnector" presStyleLbl="node2" presStyleIdx="1" presStyleCnt="3"/>
      <dgm:spPr/>
    </dgm:pt>
    <dgm:pt modelId="{2BBAE5FC-4D84-455F-92DC-3DA7232B7F76}" type="pres">
      <dgm:prSet presAssocID="{67A1CBDB-F77E-4699-B2D4-024E572CAC58}" presName="hierChild4" presStyleCnt="0"/>
      <dgm:spPr/>
    </dgm:pt>
    <dgm:pt modelId="{8D2A8357-7606-42BD-872C-0F1D685F2B0C}" type="pres">
      <dgm:prSet presAssocID="{67A1CBDB-F77E-4699-B2D4-024E572CAC58}" presName="hierChild5" presStyleCnt="0"/>
      <dgm:spPr/>
    </dgm:pt>
    <dgm:pt modelId="{D0EF3EDE-BEDD-427C-B6D0-D8EFC164A1C3}" type="pres">
      <dgm:prSet presAssocID="{B7304C7C-1709-4708-9288-6F99F37CE530}" presName="Name37" presStyleLbl="parChTrans1D2" presStyleIdx="2" presStyleCnt="3"/>
      <dgm:spPr/>
    </dgm:pt>
    <dgm:pt modelId="{7C2C2BA7-5FA9-4F06-91C3-ECCD7C1F09A5}" type="pres">
      <dgm:prSet presAssocID="{5A2C2B51-6F93-42E5-B8B5-8407DCB6001D}" presName="hierRoot2" presStyleCnt="0">
        <dgm:presLayoutVars>
          <dgm:hierBranch val="init"/>
        </dgm:presLayoutVars>
      </dgm:prSet>
      <dgm:spPr/>
    </dgm:pt>
    <dgm:pt modelId="{602F7450-B20C-4CDC-AAF3-A51BDF793B3A}" type="pres">
      <dgm:prSet presAssocID="{5A2C2B51-6F93-42E5-B8B5-8407DCB6001D}" presName="rootComposite" presStyleCnt="0"/>
      <dgm:spPr/>
    </dgm:pt>
    <dgm:pt modelId="{BFD9A210-C144-4DA7-9D47-1520BAF5E032}" type="pres">
      <dgm:prSet presAssocID="{5A2C2B51-6F93-42E5-B8B5-8407DCB6001D}" presName="rootText" presStyleLbl="node2" presStyleIdx="2" presStyleCnt="3" custScaleX="106892" custScaleY="139425" custLinFactNeighborX="-6066" custLinFactNeighborY="-41564">
        <dgm:presLayoutVars>
          <dgm:chPref val="3"/>
        </dgm:presLayoutVars>
      </dgm:prSet>
      <dgm:spPr/>
    </dgm:pt>
    <dgm:pt modelId="{EF788C40-7A87-48D4-9057-A4FFB11F5AEC}" type="pres">
      <dgm:prSet presAssocID="{5A2C2B51-6F93-42E5-B8B5-8407DCB6001D}" presName="rootConnector" presStyleLbl="node2" presStyleIdx="2" presStyleCnt="3"/>
      <dgm:spPr/>
    </dgm:pt>
    <dgm:pt modelId="{5806A5C5-102E-4D16-AC33-FE2BA1F16A73}" type="pres">
      <dgm:prSet presAssocID="{5A2C2B51-6F93-42E5-B8B5-8407DCB6001D}" presName="hierChild4" presStyleCnt="0"/>
      <dgm:spPr/>
    </dgm:pt>
    <dgm:pt modelId="{73F087BD-FCCF-4AFD-8CEE-16D7DE69D1A0}" type="pres">
      <dgm:prSet presAssocID="{5A2C2B51-6F93-42E5-B8B5-8407DCB6001D}" presName="hierChild5" presStyleCnt="0"/>
      <dgm:spPr/>
    </dgm:pt>
    <dgm:pt modelId="{B2E8F5F7-EDAE-45B3-BB8A-00922E381188}" type="pres">
      <dgm:prSet presAssocID="{47964680-C316-4D62-B525-3F407F8694CF}" presName="hierChild3" presStyleCnt="0"/>
      <dgm:spPr/>
    </dgm:pt>
  </dgm:ptLst>
  <dgm:cxnLst>
    <dgm:cxn modelId="{0F205532-1DAC-408F-866F-90B7E18C5E2A}" type="presOf" srcId="{67A1CBDB-F77E-4699-B2D4-024E572CAC58}" destId="{8F5BA3F8-0F4B-4F30-A309-30664C9BD3FA}" srcOrd="0" destOrd="0" presId="urn:microsoft.com/office/officeart/2005/8/layout/orgChart1"/>
    <dgm:cxn modelId="{612E0939-69E9-4E70-93C6-1F7B87F75CEE}" type="presOf" srcId="{5A2C2B51-6F93-42E5-B8B5-8407DCB6001D}" destId="{BFD9A210-C144-4DA7-9D47-1520BAF5E032}" srcOrd="0" destOrd="0" presId="urn:microsoft.com/office/officeart/2005/8/layout/orgChart1"/>
    <dgm:cxn modelId="{39BA9369-33F2-4FD4-BBBD-013EB55FDCEE}" srcId="{76C7E211-08AE-418E-B741-CA81ACA49A1F}" destId="{47964680-C316-4D62-B525-3F407F8694CF}" srcOrd="0" destOrd="0" parTransId="{8328BE09-E602-45EC-BBDB-1471B7906229}" sibTransId="{F4FB1BBF-7338-4D1D-AA55-758891DBC092}"/>
    <dgm:cxn modelId="{48519253-3F76-465D-A9F6-7DA7F7603941}" type="presOf" srcId="{B65D9945-8BA9-4D9F-BA5A-B821F10C5406}" destId="{B3CF9372-8442-4883-9368-C9B2654F0727}" srcOrd="1" destOrd="0" presId="urn:microsoft.com/office/officeart/2005/8/layout/orgChart1"/>
    <dgm:cxn modelId="{21CAA781-6F8A-417B-9CA0-AF4BE1D30ECF}" type="presOf" srcId="{3410DF82-60E0-446C-B888-C642F2423BCD}" destId="{7C698B17-D271-4711-B58C-F2DE958DC125}" srcOrd="0" destOrd="0" presId="urn:microsoft.com/office/officeart/2005/8/layout/orgChart1"/>
    <dgm:cxn modelId="{35031382-E401-4082-BCC3-6EAAB8C4C4A6}" type="presOf" srcId="{B7304C7C-1709-4708-9288-6F99F37CE530}" destId="{D0EF3EDE-BEDD-427C-B6D0-D8EFC164A1C3}" srcOrd="0" destOrd="0" presId="urn:microsoft.com/office/officeart/2005/8/layout/orgChart1"/>
    <dgm:cxn modelId="{F2807985-72AF-4803-A615-37A073DD346C}" type="presOf" srcId="{8C6F2F36-4335-4203-AAEF-45CF76D532BD}" destId="{9427AAF3-077B-4EF5-85ED-2A57A723A743}" srcOrd="0" destOrd="0" presId="urn:microsoft.com/office/officeart/2005/8/layout/orgChart1"/>
    <dgm:cxn modelId="{DE51A487-AA53-44E8-9B41-AF87EB1EBC88}" srcId="{47964680-C316-4D62-B525-3F407F8694CF}" destId="{67A1CBDB-F77E-4699-B2D4-024E572CAC58}" srcOrd="1" destOrd="0" parTransId="{3410DF82-60E0-446C-B888-C642F2423BCD}" sibTransId="{05101E78-BEA5-4C39-9D2F-D842A6635E00}"/>
    <dgm:cxn modelId="{720F62AB-65C8-4DF4-A6CF-F7A923821B27}" srcId="{47964680-C316-4D62-B525-3F407F8694CF}" destId="{B65D9945-8BA9-4D9F-BA5A-B821F10C5406}" srcOrd="0" destOrd="0" parTransId="{8C6F2F36-4335-4203-AAEF-45CF76D532BD}" sibTransId="{5C1A36B6-282D-405D-8AEA-1B01B56248F5}"/>
    <dgm:cxn modelId="{CED9FABA-7698-41CD-9996-8083469274C6}" type="presOf" srcId="{47964680-C316-4D62-B525-3F407F8694CF}" destId="{910E7AF7-8CEF-481E-8B5B-CE2EDAE26448}" srcOrd="0" destOrd="0" presId="urn:microsoft.com/office/officeart/2005/8/layout/orgChart1"/>
    <dgm:cxn modelId="{F5177DCF-D0DA-4668-ADAC-3CBE39349AA5}" type="presOf" srcId="{76C7E211-08AE-418E-B741-CA81ACA49A1F}" destId="{CD36D1CB-208A-4F2C-B525-5F10902BD250}" srcOrd="0" destOrd="0" presId="urn:microsoft.com/office/officeart/2005/8/layout/orgChart1"/>
    <dgm:cxn modelId="{A6AAF5CF-8685-419B-AA75-62304A9C1CB1}" type="presOf" srcId="{B65D9945-8BA9-4D9F-BA5A-B821F10C5406}" destId="{7454EAE8-EC7C-4E27-A474-B4636935B2C3}" srcOrd="0" destOrd="0" presId="urn:microsoft.com/office/officeart/2005/8/layout/orgChart1"/>
    <dgm:cxn modelId="{2F8215D7-0480-40AC-A800-3AE7BB37572A}" srcId="{47964680-C316-4D62-B525-3F407F8694CF}" destId="{5A2C2B51-6F93-42E5-B8B5-8407DCB6001D}" srcOrd="2" destOrd="0" parTransId="{B7304C7C-1709-4708-9288-6F99F37CE530}" sibTransId="{C60D8BB5-9B7D-48F5-87C6-41215AD15590}"/>
    <dgm:cxn modelId="{5A705CDF-5261-449B-B910-B6468790A3CF}" type="presOf" srcId="{67A1CBDB-F77E-4699-B2D4-024E572CAC58}" destId="{ACF3DBB3-1410-43D3-8F1F-6F3AD25FDB39}" srcOrd="1" destOrd="0" presId="urn:microsoft.com/office/officeart/2005/8/layout/orgChart1"/>
    <dgm:cxn modelId="{D0D5A1F3-3460-4A21-91ED-E3661F78B36A}" type="presOf" srcId="{5A2C2B51-6F93-42E5-B8B5-8407DCB6001D}" destId="{EF788C40-7A87-48D4-9057-A4FFB11F5AEC}" srcOrd="1" destOrd="0" presId="urn:microsoft.com/office/officeart/2005/8/layout/orgChart1"/>
    <dgm:cxn modelId="{A348B4FB-D54C-4868-AB2B-E3E3EEC6B0E7}" type="presOf" srcId="{47964680-C316-4D62-B525-3F407F8694CF}" destId="{B214ED27-3A7C-4C00-AC23-4411D4084924}" srcOrd="1" destOrd="0" presId="urn:microsoft.com/office/officeart/2005/8/layout/orgChart1"/>
    <dgm:cxn modelId="{B1897438-2609-4F3A-A5B5-CF767CE90128}" type="presParOf" srcId="{CD36D1CB-208A-4F2C-B525-5F10902BD250}" destId="{53A9956D-665B-4278-95D4-3911A51F0139}" srcOrd="0" destOrd="0" presId="urn:microsoft.com/office/officeart/2005/8/layout/orgChart1"/>
    <dgm:cxn modelId="{9866A60B-5650-4013-9006-005068EAF31C}" type="presParOf" srcId="{53A9956D-665B-4278-95D4-3911A51F0139}" destId="{0FB647C2-80C0-43FA-9D01-0C3C6446B50F}" srcOrd="0" destOrd="0" presId="urn:microsoft.com/office/officeart/2005/8/layout/orgChart1"/>
    <dgm:cxn modelId="{5232D0C1-67B3-4946-BD60-520F7116459B}" type="presParOf" srcId="{0FB647C2-80C0-43FA-9D01-0C3C6446B50F}" destId="{910E7AF7-8CEF-481E-8B5B-CE2EDAE26448}" srcOrd="0" destOrd="0" presId="urn:microsoft.com/office/officeart/2005/8/layout/orgChart1"/>
    <dgm:cxn modelId="{39E6D028-2E19-4098-8BFE-897180A450D8}" type="presParOf" srcId="{0FB647C2-80C0-43FA-9D01-0C3C6446B50F}" destId="{B214ED27-3A7C-4C00-AC23-4411D4084924}" srcOrd="1" destOrd="0" presId="urn:microsoft.com/office/officeart/2005/8/layout/orgChart1"/>
    <dgm:cxn modelId="{F75AD0D6-56A2-460F-A42D-2BF46ADA9AEC}" type="presParOf" srcId="{53A9956D-665B-4278-95D4-3911A51F0139}" destId="{DC8F69BB-9EB3-4458-87ED-A88ACE612C90}" srcOrd="1" destOrd="0" presId="urn:microsoft.com/office/officeart/2005/8/layout/orgChart1"/>
    <dgm:cxn modelId="{D155EB20-A090-41BF-A9BD-76C4B4E58BD1}" type="presParOf" srcId="{DC8F69BB-9EB3-4458-87ED-A88ACE612C90}" destId="{9427AAF3-077B-4EF5-85ED-2A57A723A743}" srcOrd="0" destOrd="0" presId="urn:microsoft.com/office/officeart/2005/8/layout/orgChart1"/>
    <dgm:cxn modelId="{3BB72BFD-2478-4CD9-AF61-3BA1BDE30665}" type="presParOf" srcId="{DC8F69BB-9EB3-4458-87ED-A88ACE612C90}" destId="{C19F055A-4330-4DB2-AE8C-0F87DDE7462E}" srcOrd="1" destOrd="0" presId="urn:microsoft.com/office/officeart/2005/8/layout/orgChart1"/>
    <dgm:cxn modelId="{39F7D12D-BE0A-47F5-9EF7-09FD84C3BB2A}" type="presParOf" srcId="{C19F055A-4330-4DB2-AE8C-0F87DDE7462E}" destId="{5CE6EE43-1222-44BC-91BD-8E9D27FE334A}" srcOrd="0" destOrd="0" presId="urn:microsoft.com/office/officeart/2005/8/layout/orgChart1"/>
    <dgm:cxn modelId="{3B65C509-5307-45DC-8C0D-988B608103E8}" type="presParOf" srcId="{5CE6EE43-1222-44BC-91BD-8E9D27FE334A}" destId="{7454EAE8-EC7C-4E27-A474-B4636935B2C3}" srcOrd="0" destOrd="0" presId="urn:microsoft.com/office/officeart/2005/8/layout/orgChart1"/>
    <dgm:cxn modelId="{30482DAD-4DF0-43A6-A03C-93270384C935}" type="presParOf" srcId="{5CE6EE43-1222-44BC-91BD-8E9D27FE334A}" destId="{B3CF9372-8442-4883-9368-C9B2654F0727}" srcOrd="1" destOrd="0" presId="urn:microsoft.com/office/officeart/2005/8/layout/orgChart1"/>
    <dgm:cxn modelId="{FB0743A5-60E5-483E-8BA8-7F5CE6388ECC}" type="presParOf" srcId="{C19F055A-4330-4DB2-AE8C-0F87DDE7462E}" destId="{C290F893-DE4C-41BD-BF6A-059A119E91EF}" srcOrd="1" destOrd="0" presId="urn:microsoft.com/office/officeart/2005/8/layout/orgChart1"/>
    <dgm:cxn modelId="{EC9E364D-3999-437F-85C8-DCC7FD747609}" type="presParOf" srcId="{C19F055A-4330-4DB2-AE8C-0F87DDE7462E}" destId="{9EEC3442-D619-4EDF-A589-CC273DA4858D}" srcOrd="2" destOrd="0" presId="urn:microsoft.com/office/officeart/2005/8/layout/orgChart1"/>
    <dgm:cxn modelId="{34F177CC-B9E7-4113-8392-672173B04F96}" type="presParOf" srcId="{DC8F69BB-9EB3-4458-87ED-A88ACE612C90}" destId="{7C698B17-D271-4711-B58C-F2DE958DC125}" srcOrd="2" destOrd="0" presId="urn:microsoft.com/office/officeart/2005/8/layout/orgChart1"/>
    <dgm:cxn modelId="{0BFB2975-25B7-443D-82AC-650B05F6B9ED}" type="presParOf" srcId="{DC8F69BB-9EB3-4458-87ED-A88ACE612C90}" destId="{F6841C15-5040-4B9E-B4E7-83CE22297B39}" srcOrd="3" destOrd="0" presId="urn:microsoft.com/office/officeart/2005/8/layout/orgChart1"/>
    <dgm:cxn modelId="{51E282F5-9960-4127-A582-3AFD36173D8B}" type="presParOf" srcId="{F6841C15-5040-4B9E-B4E7-83CE22297B39}" destId="{A741AE44-7324-474E-BC9D-8BAEA2A4FB96}" srcOrd="0" destOrd="0" presId="urn:microsoft.com/office/officeart/2005/8/layout/orgChart1"/>
    <dgm:cxn modelId="{D22C7D3C-40EF-492F-BBC3-C456EAC2AF48}" type="presParOf" srcId="{A741AE44-7324-474E-BC9D-8BAEA2A4FB96}" destId="{8F5BA3F8-0F4B-4F30-A309-30664C9BD3FA}" srcOrd="0" destOrd="0" presId="urn:microsoft.com/office/officeart/2005/8/layout/orgChart1"/>
    <dgm:cxn modelId="{3D7D5618-6ADF-42AB-AFAA-855FBB526361}" type="presParOf" srcId="{A741AE44-7324-474E-BC9D-8BAEA2A4FB96}" destId="{ACF3DBB3-1410-43D3-8F1F-6F3AD25FDB39}" srcOrd="1" destOrd="0" presId="urn:microsoft.com/office/officeart/2005/8/layout/orgChart1"/>
    <dgm:cxn modelId="{7A4FB96E-52F0-4738-ACEB-89258555A956}" type="presParOf" srcId="{F6841C15-5040-4B9E-B4E7-83CE22297B39}" destId="{2BBAE5FC-4D84-455F-92DC-3DA7232B7F76}" srcOrd="1" destOrd="0" presId="urn:microsoft.com/office/officeart/2005/8/layout/orgChart1"/>
    <dgm:cxn modelId="{7C5AA68D-6942-4A25-A3E9-248FA843A8C0}" type="presParOf" srcId="{F6841C15-5040-4B9E-B4E7-83CE22297B39}" destId="{8D2A8357-7606-42BD-872C-0F1D685F2B0C}" srcOrd="2" destOrd="0" presId="urn:microsoft.com/office/officeart/2005/8/layout/orgChart1"/>
    <dgm:cxn modelId="{280BA913-DBEC-4A17-934B-AF70F7865FA2}" type="presParOf" srcId="{DC8F69BB-9EB3-4458-87ED-A88ACE612C90}" destId="{D0EF3EDE-BEDD-427C-B6D0-D8EFC164A1C3}" srcOrd="4" destOrd="0" presId="urn:microsoft.com/office/officeart/2005/8/layout/orgChart1"/>
    <dgm:cxn modelId="{ABF2FB66-AE86-4257-993E-CA57E14E74C5}" type="presParOf" srcId="{DC8F69BB-9EB3-4458-87ED-A88ACE612C90}" destId="{7C2C2BA7-5FA9-4F06-91C3-ECCD7C1F09A5}" srcOrd="5" destOrd="0" presId="urn:microsoft.com/office/officeart/2005/8/layout/orgChart1"/>
    <dgm:cxn modelId="{14C4B402-5F51-4FD9-A5C4-FA81E7772FC8}" type="presParOf" srcId="{7C2C2BA7-5FA9-4F06-91C3-ECCD7C1F09A5}" destId="{602F7450-B20C-4CDC-AAF3-A51BDF793B3A}" srcOrd="0" destOrd="0" presId="urn:microsoft.com/office/officeart/2005/8/layout/orgChart1"/>
    <dgm:cxn modelId="{2B7C8486-367C-40AB-917B-485DDC66F8B3}" type="presParOf" srcId="{602F7450-B20C-4CDC-AAF3-A51BDF793B3A}" destId="{BFD9A210-C144-4DA7-9D47-1520BAF5E032}" srcOrd="0" destOrd="0" presId="urn:microsoft.com/office/officeart/2005/8/layout/orgChart1"/>
    <dgm:cxn modelId="{993071D1-482A-4974-A776-F88E4F1CF463}" type="presParOf" srcId="{602F7450-B20C-4CDC-AAF3-A51BDF793B3A}" destId="{EF788C40-7A87-48D4-9057-A4FFB11F5AEC}" srcOrd="1" destOrd="0" presId="urn:microsoft.com/office/officeart/2005/8/layout/orgChart1"/>
    <dgm:cxn modelId="{7DE87ADA-EF21-4555-9B4A-C07DE571814D}" type="presParOf" srcId="{7C2C2BA7-5FA9-4F06-91C3-ECCD7C1F09A5}" destId="{5806A5C5-102E-4D16-AC33-FE2BA1F16A73}" srcOrd="1" destOrd="0" presId="urn:microsoft.com/office/officeart/2005/8/layout/orgChart1"/>
    <dgm:cxn modelId="{DFC4E525-5A60-4F31-BE8A-EF9E0523BCB5}" type="presParOf" srcId="{7C2C2BA7-5FA9-4F06-91C3-ECCD7C1F09A5}" destId="{73F087BD-FCCF-4AFD-8CEE-16D7DE69D1A0}" srcOrd="2" destOrd="0" presId="urn:microsoft.com/office/officeart/2005/8/layout/orgChart1"/>
    <dgm:cxn modelId="{F821C93B-CF5C-4FD4-B267-E92924DF79E9}" type="presParOf" srcId="{53A9956D-665B-4278-95D4-3911A51F0139}" destId="{B2E8F5F7-EDAE-45B3-BB8A-00922E38118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11F1B-7AA0-4723-99CE-BC30B7C20C3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zh-TW" altLang="en-US"/>
        </a:p>
      </dgm:t>
    </dgm:pt>
    <dgm:pt modelId="{987B90DF-DABB-49A7-A616-9A0EF472D33F}">
      <dgm:prSet phldrT="[文字]"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nSpc>
              <a:spcPct val="100000"/>
            </a:lnSpc>
          </a:pPr>
          <a:r>
            <a:rPr lang="zh-TW" altLang="en-US" sz="1600" dirty="0">
              <a:solidFill>
                <a:schemeClr val="bg2"/>
              </a:solidFill>
              <a:latin typeface="微軟正黑體" panose="020B0604030504040204" pitchFamily="34" charset="-120"/>
              <a:ea typeface="微軟正黑體" panose="020B0604030504040204" pitchFamily="34" charset="-120"/>
            </a:rPr>
            <a:t>辦理季節性、週期性業務</a:t>
          </a:r>
        </a:p>
      </dgm:t>
    </dgm:pt>
    <dgm:pt modelId="{415509B0-06E2-48BE-AC08-67C0CCDA7B20}" type="parTrans" cxnId="{D509F5F3-BC28-4C5C-86C9-085DEF66AFA1}">
      <dgm:prSet/>
      <dgm:spPr/>
      <dgm:t>
        <a:bodyPr/>
        <a:lstStyle/>
        <a:p>
          <a:endParaRPr lang="zh-TW" altLang="en-US"/>
        </a:p>
      </dgm:t>
    </dgm:pt>
    <dgm:pt modelId="{BD75E636-10BF-43A9-94EA-1F903EB0C2FE}" type="sibTrans" cxnId="{D509F5F3-BC28-4C5C-86C9-085DEF66AFA1}">
      <dgm:prSet/>
      <dgm:spPr/>
      <dgm:t>
        <a:bodyPr/>
        <a:lstStyle/>
        <a:p>
          <a:endParaRPr lang="zh-TW" altLang="en-US"/>
        </a:p>
      </dgm:t>
    </dgm:pt>
    <dgm:pt modelId="{3E3954ED-8B06-4F98-9AF6-B312DD458C70}">
      <dgm:prSet phldrT="[文字]" custT="1">
        <dgm:style>
          <a:lnRef idx="1">
            <a:schemeClr val="dk1"/>
          </a:lnRef>
          <a:fillRef idx="2">
            <a:schemeClr val="dk1"/>
          </a:fillRef>
          <a:effectRef idx="1">
            <a:schemeClr val="dk1"/>
          </a:effectRef>
          <a:fontRef idx="minor">
            <a:schemeClr val="dk1"/>
          </a:fontRef>
        </dgm:style>
      </dgm:prSet>
      <dgm:spPr>
        <a:solidFill>
          <a:srgbClr val="005458"/>
        </a:solidFill>
      </dgm:spPr>
      <dgm:t>
        <a:bodyPr/>
        <a:lstStyle/>
        <a:p>
          <a:pPr algn="ctr">
            <a:lnSpc>
              <a:spcPct val="90000"/>
            </a:lnSpc>
          </a:pPr>
          <a:endParaRPr lang="en-US" altLang="zh-TW" sz="20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zh-TW" altLang="en-US" sz="1400" dirty="0">
              <a:solidFill>
                <a:schemeClr val="bg2"/>
              </a:solidFill>
              <a:latin typeface="微軟正黑體" panose="020B0604030504040204" pitchFamily="34" charset="-120"/>
              <a:ea typeface="微軟正黑體" panose="020B0604030504040204" pitchFamily="34" charset="-120"/>
            </a:rPr>
            <a:t> 加班時數累計</a:t>
          </a:r>
          <a:r>
            <a:rPr lang="zh-TW" altLang="en-US" sz="1400" b="1" u="sng" dirty="0">
              <a:solidFill>
                <a:schemeClr val="bg2"/>
              </a:solidFill>
              <a:latin typeface="微軟正黑體" panose="020B0604030504040204" pitchFamily="34" charset="-120"/>
              <a:ea typeface="微軟正黑體" panose="020B0604030504040204" pitchFamily="34" charset="-120"/>
            </a:rPr>
            <a:t>逾</a:t>
          </a:r>
          <a:r>
            <a:rPr lang="en-US" altLang="en-US" sz="1400" b="1" u="sng" dirty="0">
              <a:solidFill>
                <a:schemeClr val="bg2"/>
              </a:solidFill>
              <a:latin typeface="微軟正黑體" panose="020B0604030504040204" pitchFamily="34" charset="-120"/>
              <a:ea typeface="微軟正黑體" panose="020B0604030504040204" pitchFamily="34" charset="-120"/>
            </a:rPr>
            <a:t>60</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zh-TW" altLang="en-US" sz="1400" b="1" u="sng" dirty="0">
              <a:solidFill>
                <a:schemeClr val="bg2"/>
              </a:solidFill>
              <a:latin typeface="微軟正黑體" panose="020B0604030504040204" pitchFamily="34" charset="-120"/>
              <a:ea typeface="微軟正黑體" panose="020B0604030504040204" pitchFamily="34" charset="-120"/>
            </a:rPr>
            <a:t>事前</a:t>
          </a:r>
          <a:r>
            <a:rPr lang="zh-TW" altLang="en-US" sz="1400" dirty="0">
              <a:solidFill>
                <a:schemeClr val="bg2"/>
              </a:solidFill>
              <a:latin typeface="微軟正黑體" panose="020B0604030504040204" pitchFamily="34" charset="-120"/>
              <a:ea typeface="微軟正黑體" panose="020B0604030504040204" pitchFamily="34" charset="-120"/>
            </a:rPr>
            <a:t>經教育部同意</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r>
            <a:rPr lang="en-US" altLang="zh-TW" sz="1400" dirty="0">
              <a:solidFill>
                <a:schemeClr val="bg2"/>
              </a:solidFill>
              <a:latin typeface="微軟正黑體" panose="020B0604030504040204" pitchFamily="34" charset="-120"/>
              <a:ea typeface="微軟正黑體" panose="020B0604030504040204" pitchFamily="34" charset="-120"/>
            </a:rPr>
            <a:t>2</a:t>
          </a:r>
          <a:r>
            <a:rPr lang="zh-TW" altLang="zh-TW" sz="1400" dirty="0">
              <a:solidFill>
                <a:schemeClr val="bg2"/>
              </a:solidFill>
              <a:latin typeface="微軟正黑體" panose="020B0604030504040204" pitchFamily="34" charset="-120"/>
              <a:ea typeface="微軟正黑體" panose="020B0604030504040204" pitchFamily="34" charset="-120"/>
            </a:rPr>
            <a:t>個月為限（必要時得再延長１個月）</a:t>
          </a:r>
          <a:endParaRPr lang="en-US" altLang="zh-TW" sz="1400" dirty="0">
            <a:solidFill>
              <a:schemeClr val="bg2"/>
            </a:solidFill>
            <a:latin typeface="微軟正黑體" panose="020B0604030504040204" pitchFamily="34" charset="-120"/>
            <a:ea typeface="微軟正黑體" panose="020B0604030504040204" pitchFamily="34" charset="-120"/>
          </a:endParaRPr>
        </a:p>
        <a:p>
          <a:pPr algn="ctr">
            <a:lnSpc>
              <a:spcPct val="90000"/>
            </a:lnSpc>
          </a:pPr>
          <a:endParaRPr lang="zh-TW" altLang="en-US" sz="2900" dirty="0"/>
        </a:p>
      </dgm:t>
    </dgm:pt>
    <dgm:pt modelId="{CB194F39-8B48-4179-B6A4-5495154DD32D}" type="parTrans" cxnId="{0A81B7C2-50FF-4EA5-BA83-07BA9CEEBDD7}">
      <dgm:prSet/>
      <dgm:spPr/>
      <dgm:t>
        <a:bodyPr/>
        <a:lstStyle/>
        <a:p>
          <a:endParaRPr lang="zh-TW" altLang="en-US"/>
        </a:p>
      </dgm:t>
    </dgm:pt>
    <dgm:pt modelId="{542C1A84-677C-4216-8CCE-70B01E18E0E9}" type="sibTrans" cxnId="{0A81B7C2-50FF-4EA5-BA83-07BA9CEEBDD7}">
      <dgm:prSet/>
      <dgm:spPr/>
      <dgm:t>
        <a:bodyPr/>
        <a:lstStyle/>
        <a:p>
          <a:endParaRPr lang="zh-TW" altLang="en-US"/>
        </a:p>
      </dgm:t>
    </dgm:pt>
    <dgm:pt modelId="{91300B1A-8AED-493D-9CEB-B86AAB105410}">
      <dgm:prSet phldrT="[文字]" custT="1">
        <dgm:style>
          <a:lnRef idx="1">
            <a:schemeClr val="dk1"/>
          </a:lnRef>
          <a:fillRef idx="2">
            <a:schemeClr val="dk1"/>
          </a:fillRef>
          <a:effectRef idx="1">
            <a:schemeClr val="dk1"/>
          </a:effectRef>
          <a:fontRef idx="minor">
            <a:schemeClr val="dk1"/>
          </a:fontRef>
        </dgm:style>
      </dgm:prSet>
      <dgm:spPr>
        <a:solidFill>
          <a:srgbClr val="005458"/>
        </a:solidFill>
      </dgm:spPr>
      <dgm:t>
        <a:bodyPr/>
        <a:lstStyle/>
        <a:p>
          <a:r>
            <a:rPr lang="zh-TW" altLang="en-US" sz="14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dirty="0">
              <a:solidFill>
                <a:schemeClr val="bg2"/>
              </a:solidFill>
              <a:latin typeface="微軟正黑體" panose="020B0604030504040204" pitchFamily="34" charset="-120"/>
              <a:ea typeface="微軟正黑體" panose="020B0604030504040204" pitchFamily="34" charset="-120"/>
            </a:rPr>
            <a:t>12</a:t>
          </a:r>
          <a:r>
            <a:rPr lang="zh-TW" altLang="en-US" sz="1400" dirty="0">
              <a:solidFill>
                <a:schemeClr val="bg2"/>
              </a:solidFill>
              <a:latin typeface="微軟正黑體" panose="020B0604030504040204" pitchFamily="34" charset="-120"/>
              <a:ea typeface="微軟正黑體" panose="020B0604030504040204" pitchFamily="34" charset="-120"/>
            </a:rPr>
            <a:t>小時</a:t>
          </a:r>
          <a:endParaRPr lang="en-US" altLang="zh-TW" sz="1400" dirty="0">
            <a:solidFill>
              <a:schemeClr val="bg2"/>
            </a:solidFill>
            <a:latin typeface="微軟正黑體" panose="020B0604030504040204" pitchFamily="34" charset="-120"/>
            <a:ea typeface="微軟正黑體" panose="020B0604030504040204" pitchFamily="34" charset="-120"/>
          </a:endParaRPr>
        </a:p>
        <a:p>
          <a:r>
            <a:rPr lang="zh-TW" altLang="en-US" sz="14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dirty="0">
              <a:solidFill>
                <a:schemeClr val="bg2"/>
              </a:solidFill>
              <a:latin typeface="微軟正黑體" panose="020B0604030504040204" pitchFamily="34" charset="-120"/>
              <a:ea typeface="微軟正黑體" panose="020B0604030504040204" pitchFamily="34" charset="-120"/>
            </a:rPr>
            <a:t>80</a:t>
          </a:r>
          <a:r>
            <a:rPr lang="zh-TW" altLang="en-US" sz="1400" dirty="0">
              <a:solidFill>
                <a:schemeClr val="bg2"/>
              </a:solidFill>
              <a:latin typeface="微軟正黑體" panose="020B0604030504040204" pitchFamily="34" charset="-120"/>
              <a:ea typeface="微軟正黑體" panose="020B0604030504040204" pitchFamily="34" charset="-120"/>
            </a:rPr>
            <a:t>小時</a:t>
          </a:r>
        </a:p>
      </dgm:t>
    </dgm:pt>
    <dgm:pt modelId="{E9F0695C-3D25-4D35-8452-20C1C5553A9C}" type="sibTrans" cxnId="{28FE30E8-0297-4F48-B5CD-B5AEFDF5A6F4}">
      <dgm:prSet/>
      <dgm:spPr/>
      <dgm:t>
        <a:bodyPr/>
        <a:lstStyle/>
        <a:p>
          <a:endParaRPr lang="zh-TW" altLang="en-US"/>
        </a:p>
      </dgm:t>
    </dgm:pt>
    <dgm:pt modelId="{5C29C1F0-2EA1-463E-9212-D944AE442C73}" type="parTrans" cxnId="{28FE30E8-0297-4F48-B5CD-B5AEFDF5A6F4}">
      <dgm:prSet/>
      <dgm:spPr/>
      <dgm:t>
        <a:bodyPr/>
        <a:lstStyle/>
        <a:p>
          <a:endParaRPr lang="zh-TW" altLang="en-US"/>
        </a:p>
      </dgm:t>
    </dgm:pt>
    <dgm:pt modelId="{99BE25E5-5F34-4B0B-8517-CE6DC47A2E8D}" type="pres">
      <dgm:prSet presAssocID="{91911F1B-7AA0-4723-99CE-BC30B7C20C38}" presName="hierChild1" presStyleCnt="0">
        <dgm:presLayoutVars>
          <dgm:orgChart val="1"/>
          <dgm:chPref val="1"/>
          <dgm:dir/>
          <dgm:animOne val="branch"/>
          <dgm:animLvl val="lvl"/>
          <dgm:resizeHandles/>
        </dgm:presLayoutVars>
      </dgm:prSet>
      <dgm:spPr/>
    </dgm:pt>
    <dgm:pt modelId="{E3B84D4A-37BC-4294-878F-0FA41C0832A6}" type="pres">
      <dgm:prSet presAssocID="{987B90DF-DABB-49A7-A616-9A0EF472D33F}" presName="hierRoot1" presStyleCnt="0">
        <dgm:presLayoutVars>
          <dgm:hierBranch val="init"/>
        </dgm:presLayoutVars>
      </dgm:prSet>
      <dgm:spPr/>
    </dgm:pt>
    <dgm:pt modelId="{BC3B426D-EA7D-4995-8ACE-738FB4DCA076}" type="pres">
      <dgm:prSet presAssocID="{987B90DF-DABB-49A7-A616-9A0EF472D33F}" presName="rootComposite1" presStyleCnt="0"/>
      <dgm:spPr/>
    </dgm:pt>
    <dgm:pt modelId="{A3F3A1C7-5D7F-42A8-A8C3-A226ED950D54}" type="pres">
      <dgm:prSet presAssocID="{987B90DF-DABB-49A7-A616-9A0EF472D33F}" presName="rootText1" presStyleLbl="node0" presStyleIdx="0" presStyleCnt="1" custScaleX="72553" custScaleY="31393" custLinFactNeighborX="-5033" custLinFactNeighborY="-34877">
        <dgm:presLayoutVars>
          <dgm:chPref val="3"/>
        </dgm:presLayoutVars>
      </dgm:prSet>
      <dgm:spPr/>
    </dgm:pt>
    <dgm:pt modelId="{04480823-5165-45F5-BA21-00B04610249F}" type="pres">
      <dgm:prSet presAssocID="{987B90DF-DABB-49A7-A616-9A0EF472D33F}" presName="rootConnector1" presStyleLbl="node1" presStyleIdx="0" presStyleCnt="0"/>
      <dgm:spPr/>
    </dgm:pt>
    <dgm:pt modelId="{703E2B5A-7CAC-43AF-9398-ECF559529FA5}" type="pres">
      <dgm:prSet presAssocID="{987B90DF-DABB-49A7-A616-9A0EF472D33F}" presName="hierChild2" presStyleCnt="0"/>
      <dgm:spPr/>
    </dgm:pt>
    <dgm:pt modelId="{64731EE2-8068-46A4-85DB-A7DEB435BE7A}" type="pres">
      <dgm:prSet presAssocID="{5C29C1F0-2EA1-463E-9212-D944AE442C73}" presName="Name37" presStyleLbl="parChTrans1D2" presStyleIdx="0" presStyleCnt="2"/>
      <dgm:spPr/>
    </dgm:pt>
    <dgm:pt modelId="{E959C220-C2CF-4F44-806C-F1C6C9CCD575}" type="pres">
      <dgm:prSet presAssocID="{91300B1A-8AED-493D-9CEB-B86AAB105410}" presName="hierRoot2" presStyleCnt="0">
        <dgm:presLayoutVars>
          <dgm:hierBranch val="init"/>
        </dgm:presLayoutVars>
      </dgm:prSet>
      <dgm:spPr/>
    </dgm:pt>
    <dgm:pt modelId="{8F5A4FC3-BD2F-4F6B-92BA-C8A5C705520D}" type="pres">
      <dgm:prSet presAssocID="{91300B1A-8AED-493D-9CEB-B86AAB105410}" presName="rootComposite" presStyleCnt="0"/>
      <dgm:spPr/>
    </dgm:pt>
    <dgm:pt modelId="{187CF02C-4B38-4BA7-8BEB-6DAA095F5340}" type="pres">
      <dgm:prSet presAssocID="{91300B1A-8AED-493D-9CEB-B86AAB105410}" presName="rootText" presStyleLbl="node2" presStyleIdx="0" presStyleCnt="2" custScaleX="78616" custScaleY="42744" custLinFactNeighborX="1688" custLinFactNeighborY="-45494">
        <dgm:presLayoutVars>
          <dgm:chPref val="3"/>
        </dgm:presLayoutVars>
      </dgm:prSet>
      <dgm:spPr/>
    </dgm:pt>
    <dgm:pt modelId="{5AB8AF9F-1934-4ACC-8375-C44FAAEDD639}" type="pres">
      <dgm:prSet presAssocID="{91300B1A-8AED-493D-9CEB-B86AAB105410}" presName="rootConnector" presStyleLbl="node2" presStyleIdx="0" presStyleCnt="2"/>
      <dgm:spPr/>
    </dgm:pt>
    <dgm:pt modelId="{80DCC4CA-53ED-4726-96F4-FC2DB1E29E04}" type="pres">
      <dgm:prSet presAssocID="{91300B1A-8AED-493D-9CEB-B86AAB105410}" presName="hierChild4" presStyleCnt="0"/>
      <dgm:spPr/>
    </dgm:pt>
    <dgm:pt modelId="{1C73D776-B7BB-44F6-82FA-18C747D9DCE4}" type="pres">
      <dgm:prSet presAssocID="{91300B1A-8AED-493D-9CEB-B86AAB105410}" presName="hierChild5" presStyleCnt="0"/>
      <dgm:spPr/>
    </dgm:pt>
    <dgm:pt modelId="{EBD11903-F643-4FC9-8714-DEC6301EC755}" type="pres">
      <dgm:prSet presAssocID="{CB194F39-8B48-4179-B6A4-5495154DD32D}" presName="Name37" presStyleLbl="parChTrans1D2" presStyleIdx="1" presStyleCnt="2"/>
      <dgm:spPr/>
    </dgm:pt>
    <dgm:pt modelId="{452E585D-948F-4F9D-B8BC-DB69A52EA2AA}" type="pres">
      <dgm:prSet presAssocID="{3E3954ED-8B06-4F98-9AF6-B312DD458C70}" presName="hierRoot2" presStyleCnt="0">
        <dgm:presLayoutVars>
          <dgm:hierBranch val="init"/>
        </dgm:presLayoutVars>
      </dgm:prSet>
      <dgm:spPr/>
    </dgm:pt>
    <dgm:pt modelId="{24326D42-8BE7-40ED-A567-6131479C31D3}" type="pres">
      <dgm:prSet presAssocID="{3E3954ED-8B06-4F98-9AF6-B312DD458C70}" presName="rootComposite" presStyleCnt="0"/>
      <dgm:spPr/>
    </dgm:pt>
    <dgm:pt modelId="{A6B41118-9E4D-466F-BC6A-263122B8C5ED}" type="pres">
      <dgm:prSet presAssocID="{3E3954ED-8B06-4F98-9AF6-B312DD458C70}" presName="rootText" presStyleLbl="node2" presStyleIdx="1" presStyleCnt="2" custScaleX="94506" custScaleY="56220" custLinFactNeighborX="-2349" custLinFactNeighborY="-45703">
        <dgm:presLayoutVars>
          <dgm:chPref val="3"/>
        </dgm:presLayoutVars>
      </dgm:prSet>
      <dgm:spPr/>
    </dgm:pt>
    <dgm:pt modelId="{9C11FDE6-89DA-4F54-86F1-0618A31EFF54}" type="pres">
      <dgm:prSet presAssocID="{3E3954ED-8B06-4F98-9AF6-B312DD458C70}" presName="rootConnector" presStyleLbl="node2" presStyleIdx="1" presStyleCnt="2"/>
      <dgm:spPr/>
    </dgm:pt>
    <dgm:pt modelId="{85DDA38F-729A-4C29-81EF-14DB2D144F83}" type="pres">
      <dgm:prSet presAssocID="{3E3954ED-8B06-4F98-9AF6-B312DD458C70}" presName="hierChild4" presStyleCnt="0"/>
      <dgm:spPr/>
    </dgm:pt>
    <dgm:pt modelId="{76A46827-76C1-491B-888A-35F843EEFFBC}" type="pres">
      <dgm:prSet presAssocID="{3E3954ED-8B06-4F98-9AF6-B312DD458C70}" presName="hierChild5" presStyleCnt="0"/>
      <dgm:spPr/>
    </dgm:pt>
    <dgm:pt modelId="{2C875341-AFBC-4E55-A51A-B71D43E96A17}" type="pres">
      <dgm:prSet presAssocID="{987B90DF-DABB-49A7-A616-9A0EF472D33F}" presName="hierChild3" presStyleCnt="0"/>
      <dgm:spPr/>
    </dgm:pt>
  </dgm:ptLst>
  <dgm:cxnLst>
    <dgm:cxn modelId="{11826203-B3E5-478D-B391-9D549D0CC7F0}" type="presOf" srcId="{3E3954ED-8B06-4F98-9AF6-B312DD458C70}" destId="{A6B41118-9E4D-466F-BC6A-263122B8C5ED}" srcOrd="0" destOrd="0" presId="urn:microsoft.com/office/officeart/2005/8/layout/orgChart1"/>
    <dgm:cxn modelId="{F2AEE41B-2891-41DC-BC33-EF8778A99F53}" type="presOf" srcId="{3E3954ED-8B06-4F98-9AF6-B312DD458C70}" destId="{9C11FDE6-89DA-4F54-86F1-0618A31EFF54}" srcOrd="1" destOrd="0" presId="urn:microsoft.com/office/officeart/2005/8/layout/orgChart1"/>
    <dgm:cxn modelId="{C62E461C-03D6-4025-884C-C89257463C91}" type="presOf" srcId="{91300B1A-8AED-493D-9CEB-B86AAB105410}" destId="{5AB8AF9F-1934-4ACC-8375-C44FAAEDD639}" srcOrd="1" destOrd="0" presId="urn:microsoft.com/office/officeart/2005/8/layout/orgChart1"/>
    <dgm:cxn modelId="{75C2BE56-ADEF-4330-9268-1385653F8651}" type="presOf" srcId="{CB194F39-8B48-4179-B6A4-5495154DD32D}" destId="{EBD11903-F643-4FC9-8714-DEC6301EC755}" srcOrd="0" destOrd="0" presId="urn:microsoft.com/office/officeart/2005/8/layout/orgChart1"/>
    <dgm:cxn modelId="{AE169690-B7D3-4470-B500-DDA19A3F78F9}" type="presOf" srcId="{91911F1B-7AA0-4723-99CE-BC30B7C20C38}" destId="{99BE25E5-5F34-4B0B-8517-CE6DC47A2E8D}" srcOrd="0" destOrd="0" presId="urn:microsoft.com/office/officeart/2005/8/layout/orgChart1"/>
    <dgm:cxn modelId="{7E89BFB5-9755-4EDE-9BB3-9B91DCC99DBA}" type="presOf" srcId="{987B90DF-DABB-49A7-A616-9A0EF472D33F}" destId="{04480823-5165-45F5-BA21-00B04610249F}" srcOrd="1" destOrd="0" presId="urn:microsoft.com/office/officeart/2005/8/layout/orgChart1"/>
    <dgm:cxn modelId="{2C4FE7BC-0625-453C-9E31-9B6D52E8CA3F}" type="presOf" srcId="{5C29C1F0-2EA1-463E-9212-D944AE442C73}" destId="{64731EE2-8068-46A4-85DB-A7DEB435BE7A}" srcOrd="0" destOrd="0" presId="urn:microsoft.com/office/officeart/2005/8/layout/orgChart1"/>
    <dgm:cxn modelId="{8BE852C2-7477-46FF-BD6E-9A2E12510EDB}" type="presOf" srcId="{987B90DF-DABB-49A7-A616-9A0EF472D33F}" destId="{A3F3A1C7-5D7F-42A8-A8C3-A226ED950D54}" srcOrd="0" destOrd="0" presId="urn:microsoft.com/office/officeart/2005/8/layout/orgChart1"/>
    <dgm:cxn modelId="{0A81B7C2-50FF-4EA5-BA83-07BA9CEEBDD7}" srcId="{987B90DF-DABB-49A7-A616-9A0EF472D33F}" destId="{3E3954ED-8B06-4F98-9AF6-B312DD458C70}" srcOrd="1" destOrd="0" parTransId="{CB194F39-8B48-4179-B6A4-5495154DD32D}" sibTransId="{542C1A84-677C-4216-8CCE-70B01E18E0E9}"/>
    <dgm:cxn modelId="{8AAB98E7-973D-41B2-9E90-2C9172560524}" type="presOf" srcId="{91300B1A-8AED-493D-9CEB-B86AAB105410}" destId="{187CF02C-4B38-4BA7-8BEB-6DAA095F5340}" srcOrd="0" destOrd="0" presId="urn:microsoft.com/office/officeart/2005/8/layout/orgChart1"/>
    <dgm:cxn modelId="{28FE30E8-0297-4F48-B5CD-B5AEFDF5A6F4}" srcId="{987B90DF-DABB-49A7-A616-9A0EF472D33F}" destId="{91300B1A-8AED-493D-9CEB-B86AAB105410}" srcOrd="0" destOrd="0" parTransId="{5C29C1F0-2EA1-463E-9212-D944AE442C73}" sibTransId="{E9F0695C-3D25-4D35-8452-20C1C5553A9C}"/>
    <dgm:cxn modelId="{D509F5F3-BC28-4C5C-86C9-085DEF66AFA1}" srcId="{91911F1B-7AA0-4723-99CE-BC30B7C20C38}" destId="{987B90DF-DABB-49A7-A616-9A0EF472D33F}" srcOrd="0" destOrd="0" parTransId="{415509B0-06E2-48BE-AC08-67C0CCDA7B20}" sibTransId="{BD75E636-10BF-43A9-94EA-1F903EB0C2FE}"/>
    <dgm:cxn modelId="{EE0948CF-B97C-441A-BB3C-AF0E8B2AF3CE}" type="presParOf" srcId="{99BE25E5-5F34-4B0B-8517-CE6DC47A2E8D}" destId="{E3B84D4A-37BC-4294-878F-0FA41C0832A6}" srcOrd="0" destOrd="0" presId="urn:microsoft.com/office/officeart/2005/8/layout/orgChart1"/>
    <dgm:cxn modelId="{853EDEC1-F4FB-46A3-A33F-F29849981595}" type="presParOf" srcId="{E3B84D4A-37BC-4294-878F-0FA41C0832A6}" destId="{BC3B426D-EA7D-4995-8ACE-738FB4DCA076}" srcOrd="0" destOrd="0" presId="urn:microsoft.com/office/officeart/2005/8/layout/orgChart1"/>
    <dgm:cxn modelId="{409767C1-8221-4CDB-864F-1BD6FFCA25A2}" type="presParOf" srcId="{BC3B426D-EA7D-4995-8ACE-738FB4DCA076}" destId="{A3F3A1C7-5D7F-42A8-A8C3-A226ED950D54}" srcOrd="0" destOrd="0" presId="urn:microsoft.com/office/officeart/2005/8/layout/orgChart1"/>
    <dgm:cxn modelId="{FB09EB7D-7230-482D-95C6-082046DC66C2}" type="presParOf" srcId="{BC3B426D-EA7D-4995-8ACE-738FB4DCA076}" destId="{04480823-5165-45F5-BA21-00B04610249F}" srcOrd="1" destOrd="0" presId="urn:microsoft.com/office/officeart/2005/8/layout/orgChart1"/>
    <dgm:cxn modelId="{CA7F1787-F556-4B17-AEA2-C2666251EA02}" type="presParOf" srcId="{E3B84D4A-37BC-4294-878F-0FA41C0832A6}" destId="{703E2B5A-7CAC-43AF-9398-ECF559529FA5}" srcOrd="1" destOrd="0" presId="urn:microsoft.com/office/officeart/2005/8/layout/orgChart1"/>
    <dgm:cxn modelId="{D512ADF4-8570-4F20-947A-7200B5115594}" type="presParOf" srcId="{703E2B5A-7CAC-43AF-9398-ECF559529FA5}" destId="{64731EE2-8068-46A4-85DB-A7DEB435BE7A}" srcOrd="0" destOrd="0" presId="urn:microsoft.com/office/officeart/2005/8/layout/orgChart1"/>
    <dgm:cxn modelId="{D1B1F759-7395-4CCE-97A8-370C7051797B}" type="presParOf" srcId="{703E2B5A-7CAC-43AF-9398-ECF559529FA5}" destId="{E959C220-C2CF-4F44-806C-F1C6C9CCD575}" srcOrd="1" destOrd="0" presId="urn:microsoft.com/office/officeart/2005/8/layout/orgChart1"/>
    <dgm:cxn modelId="{B1C62815-57D8-480B-B102-C0B232C9FE83}" type="presParOf" srcId="{E959C220-C2CF-4F44-806C-F1C6C9CCD575}" destId="{8F5A4FC3-BD2F-4F6B-92BA-C8A5C705520D}" srcOrd="0" destOrd="0" presId="urn:microsoft.com/office/officeart/2005/8/layout/orgChart1"/>
    <dgm:cxn modelId="{A87EA851-7D65-4301-B3A8-9788081C1CC8}" type="presParOf" srcId="{8F5A4FC3-BD2F-4F6B-92BA-C8A5C705520D}" destId="{187CF02C-4B38-4BA7-8BEB-6DAA095F5340}" srcOrd="0" destOrd="0" presId="urn:microsoft.com/office/officeart/2005/8/layout/orgChart1"/>
    <dgm:cxn modelId="{F68C88AE-48EA-41DE-90E6-F51F87D169C7}" type="presParOf" srcId="{8F5A4FC3-BD2F-4F6B-92BA-C8A5C705520D}" destId="{5AB8AF9F-1934-4ACC-8375-C44FAAEDD639}" srcOrd="1" destOrd="0" presId="urn:microsoft.com/office/officeart/2005/8/layout/orgChart1"/>
    <dgm:cxn modelId="{34FD7EE0-B67D-47D8-9E7F-98CBC5F29FCC}" type="presParOf" srcId="{E959C220-C2CF-4F44-806C-F1C6C9CCD575}" destId="{80DCC4CA-53ED-4726-96F4-FC2DB1E29E04}" srcOrd="1" destOrd="0" presId="urn:microsoft.com/office/officeart/2005/8/layout/orgChart1"/>
    <dgm:cxn modelId="{A4B52400-F452-4823-9871-E9D25A7CE1AD}" type="presParOf" srcId="{E959C220-C2CF-4F44-806C-F1C6C9CCD575}" destId="{1C73D776-B7BB-44F6-82FA-18C747D9DCE4}" srcOrd="2" destOrd="0" presId="urn:microsoft.com/office/officeart/2005/8/layout/orgChart1"/>
    <dgm:cxn modelId="{B2C5629A-CABB-4B59-972E-2A1D6D089896}" type="presParOf" srcId="{703E2B5A-7CAC-43AF-9398-ECF559529FA5}" destId="{EBD11903-F643-4FC9-8714-DEC6301EC755}" srcOrd="2" destOrd="0" presId="urn:microsoft.com/office/officeart/2005/8/layout/orgChart1"/>
    <dgm:cxn modelId="{AA5DCBCE-AF22-406E-9503-8CACDF77B881}" type="presParOf" srcId="{703E2B5A-7CAC-43AF-9398-ECF559529FA5}" destId="{452E585D-948F-4F9D-B8BC-DB69A52EA2AA}" srcOrd="3" destOrd="0" presId="urn:microsoft.com/office/officeart/2005/8/layout/orgChart1"/>
    <dgm:cxn modelId="{93C3D8CE-97FF-4E6A-84B5-D5329419D77B}" type="presParOf" srcId="{452E585D-948F-4F9D-B8BC-DB69A52EA2AA}" destId="{24326D42-8BE7-40ED-A567-6131479C31D3}" srcOrd="0" destOrd="0" presId="urn:microsoft.com/office/officeart/2005/8/layout/orgChart1"/>
    <dgm:cxn modelId="{1595E589-F9E7-4B9C-9234-80CD8CC2F78A}" type="presParOf" srcId="{24326D42-8BE7-40ED-A567-6131479C31D3}" destId="{A6B41118-9E4D-466F-BC6A-263122B8C5ED}" srcOrd="0" destOrd="0" presId="urn:microsoft.com/office/officeart/2005/8/layout/orgChart1"/>
    <dgm:cxn modelId="{25CFF11E-E6DE-4CEF-9A0C-8FA63C6B2D32}" type="presParOf" srcId="{24326D42-8BE7-40ED-A567-6131479C31D3}" destId="{9C11FDE6-89DA-4F54-86F1-0618A31EFF54}" srcOrd="1" destOrd="0" presId="urn:microsoft.com/office/officeart/2005/8/layout/orgChart1"/>
    <dgm:cxn modelId="{4F7B03BA-D5E8-4709-8EAE-502DBB88204B}" type="presParOf" srcId="{452E585D-948F-4F9D-B8BC-DB69A52EA2AA}" destId="{85DDA38F-729A-4C29-81EF-14DB2D144F83}" srcOrd="1" destOrd="0" presId="urn:microsoft.com/office/officeart/2005/8/layout/orgChart1"/>
    <dgm:cxn modelId="{459C3B60-C3FA-4AFF-B8E0-8696EE8C91E1}" type="presParOf" srcId="{452E585D-948F-4F9D-B8BC-DB69A52EA2AA}" destId="{76A46827-76C1-491B-888A-35F843EEFFBC}" srcOrd="2" destOrd="0" presId="urn:microsoft.com/office/officeart/2005/8/layout/orgChart1"/>
    <dgm:cxn modelId="{4DD0EF71-96D6-4D5F-8C1A-48E8A191F54B}" type="presParOf" srcId="{E3B84D4A-37BC-4294-878F-0FA41C0832A6}" destId="{2C875341-AFBC-4E55-A51A-B71D43E96A1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87A913-8CDC-437E-876A-280C1FFC22D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0125868A-B41F-42E5-8D98-D6FA5302DC58}">
      <dgm:prSet phldrT="[文字]" custT="1"/>
      <dgm:spPr>
        <a:solidFill>
          <a:schemeClr val="accent2"/>
        </a:solidFill>
      </dgm:spPr>
      <dgm:t>
        <a:bodyPr/>
        <a:lstStyle/>
        <a:p>
          <a:r>
            <a:rPr lang="zh-TW" altLang="en-US" sz="2000" b="1" dirty="0">
              <a:solidFill>
                <a:schemeClr val="bg2"/>
              </a:solidFill>
              <a:latin typeface="微軟正黑體" panose="020B0604030504040204" pitchFamily="34" charset="-120"/>
              <a:ea typeface="微軟正黑體" panose="020B0604030504040204" pitchFamily="34" charset="-120"/>
            </a:rPr>
            <a:t>資訊化管理</a:t>
          </a:r>
        </a:p>
      </dgm:t>
    </dgm:pt>
    <dgm:pt modelId="{A1787A77-AF41-4A12-B978-689F5308D26F}" type="parTrans" cxnId="{EBA2E8C0-22DF-4F95-AAA3-42EE3CEACA3A}">
      <dgm:prSet/>
      <dgm:spPr/>
      <dgm:t>
        <a:bodyPr/>
        <a:lstStyle/>
        <a:p>
          <a:endParaRPr lang="zh-TW" altLang="en-US"/>
        </a:p>
      </dgm:t>
    </dgm:pt>
    <dgm:pt modelId="{35C6F044-B2FB-4AF6-8DDE-A154F4B873F5}" type="sibTrans" cxnId="{EBA2E8C0-22DF-4F95-AAA3-42EE3CEACA3A}">
      <dgm:prSet/>
      <dgm:spPr/>
      <dgm:t>
        <a:bodyPr/>
        <a:lstStyle/>
        <a:p>
          <a:endParaRPr lang="zh-TW" altLang="en-US"/>
        </a:p>
      </dgm:t>
    </dgm:pt>
    <dgm:pt modelId="{898443C4-BEA3-4128-9428-82716E82C733}">
      <dgm:prSet phldrT="[文字]" custT="1"/>
      <dgm:spPr/>
      <dgm:t>
        <a:bodyPr/>
        <a:lstStyle/>
        <a:p>
          <a:pPr marL="324000" algn="l">
            <a:spcAft>
              <a:spcPts val="0"/>
            </a:spcAft>
          </a:pPr>
          <a:r>
            <a:rPr lang="zh-TW" altLang="en-US" sz="1800" dirty="0">
              <a:latin typeface="微軟正黑體" panose="020B0604030504040204" pitchFamily="34" charset="-120"/>
              <a:ea typeface="微軟正黑體" panose="020B0604030504040204" pitchFamily="34" charset="-120"/>
            </a:rPr>
            <a:t>由職員本人至單一入口</a:t>
          </a:r>
          <a:r>
            <a:rPr lang="en-US" altLang="zh-TW" sz="1800" dirty="0">
              <a:latin typeface="微軟正黑體" panose="020B0604030504040204" pitchFamily="34" charset="-120"/>
              <a:ea typeface="微軟正黑體" panose="020B0604030504040204" pitchFamily="34" charset="-120"/>
            </a:rPr>
            <a:t>&gt;</a:t>
          </a:r>
          <a:r>
            <a:rPr lang="zh-TW" altLang="en-US" sz="1800" dirty="0">
              <a:latin typeface="微軟正黑體" panose="020B0604030504040204" pitchFamily="34" charset="-120"/>
              <a:ea typeface="微軟正黑體" panose="020B0604030504040204" pitchFamily="34" charset="-120"/>
            </a:rPr>
            <a:t>整合文書服務</a:t>
          </a:r>
          <a:r>
            <a:rPr lang="en-US" altLang="zh-TW" sz="1800" dirty="0">
              <a:latin typeface="微軟正黑體" panose="020B0604030504040204" pitchFamily="34" charset="-120"/>
              <a:ea typeface="微軟正黑體" panose="020B0604030504040204" pitchFamily="34" charset="-120"/>
            </a:rPr>
            <a:t>&gt;</a:t>
          </a:r>
          <a:r>
            <a:rPr lang="zh-TW" altLang="en-US" sz="1800" dirty="0">
              <a:latin typeface="微軟正黑體" panose="020B0604030504040204" pitchFamily="34" charset="-120"/>
              <a:ea typeface="微軟正黑體" panose="020B0604030504040204" pitchFamily="34" charset="-120"/>
            </a:rPr>
            <a:t>差勤管理</a:t>
          </a:r>
          <a:r>
            <a:rPr lang="en-US" altLang="zh-TW" sz="1800" dirty="0">
              <a:latin typeface="微軟正黑體" panose="020B0604030504040204" pitchFamily="34" charset="-120"/>
              <a:ea typeface="微軟正黑體" panose="020B0604030504040204" pitchFamily="34" charset="-120"/>
            </a:rPr>
            <a:t>&gt;</a:t>
          </a:r>
          <a:r>
            <a:rPr lang="zh-TW" altLang="en-US" sz="1800" b="1" dirty="0">
              <a:latin typeface="微軟正黑體" panose="020B0604030504040204" pitchFamily="34" charset="-120"/>
              <a:ea typeface="微軟正黑體" panose="020B0604030504040204" pitchFamily="34" charset="-120"/>
            </a:rPr>
            <a:t>我的加班紀錄</a:t>
          </a:r>
          <a:r>
            <a:rPr lang="zh-TW" altLang="en-US" sz="1800" dirty="0">
              <a:latin typeface="微軟正黑體" panose="020B0604030504040204" pitchFamily="34" charset="-120"/>
              <a:ea typeface="微軟正黑體" panose="020B0604030504040204" pitchFamily="34" charset="-120"/>
            </a:rPr>
            <a:t>查詢</a:t>
          </a:r>
        </a:p>
      </dgm:t>
    </dgm:pt>
    <dgm:pt modelId="{FCFFFDF4-6DE6-4509-913F-0EA49B6B2E6D}" type="parTrans" cxnId="{A88E895E-C52A-4F5D-9182-E5B8BC6EB960}">
      <dgm:prSet/>
      <dgm:spPr/>
      <dgm:t>
        <a:bodyPr/>
        <a:lstStyle/>
        <a:p>
          <a:endParaRPr lang="zh-TW" altLang="en-US"/>
        </a:p>
      </dgm:t>
    </dgm:pt>
    <dgm:pt modelId="{10FB110A-28B3-4686-8AEB-BCB6C4265CC9}" type="sibTrans" cxnId="{A88E895E-C52A-4F5D-9182-E5B8BC6EB960}">
      <dgm:prSet/>
      <dgm:spPr/>
      <dgm:t>
        <a:bodyPr/>
        <a:lstStyle/>
        <a:p>
          <a:endParaRPr lang="zh-TW" altLang="en-US"/>
        </a:p>
      </dgm:t>
    </dgm:pt>
    <dgm:pt modelId="{0E2C53F1-4BBB-4C34-B3DC-BED7303624A7}">
      <dgm:prSet phldrT="[文字]" custT="1"/>
      <dgm:spPr>
        <a:solidFill>
          <a:schemeClr val="tx1">
            <a:lumMod val="75000"/>
            <a:lumOff val="25000"/>
          </a:schemeClr>
        </a:solidFill>
      </dgm:spPr>
      <dgm:t>
        <a:bodyPr/>
        <a:lstStyle/>
        <a:p>
          <a:r>
            <a:rPr lang="zh-TW" altLang="en-US" sz="2000" b="1" dirty="0">
              <a:solidFill>
                <a:schemeClr val="bg2"/>
              </a:solidFill>
              <a:latin typeface="微軟正黑體" panose="020B0604030504040204" pitchFamily="34" charset="-120"/>
              <a:ea typeface="微軟正黑體" panose="020B0604030504040204" pitchFamily="34" charset="-120"/>
            </a:rPr>
            <a:t>確認未休情形</a:t>
          </a:r>
        </a:p>
      </dgm:t>
    </dgm:pt>
    <dgm:pt modelId="{DEDD340A-44AB-4D3E-81D4-F0B63E26EF61}" type="parTrans" cxnId="{5D02EBF5-81D8-43F7-81A7-6551F96FBE91}">
      <dgm:prSet/>
      <dgm:spPr/>
      <dgm:t>
        <a:bodyPr/>
        <a:lstStyle/>
        <a:p>
          <a:endParaRPr lang="zh-TW" altLang="en-US"/>
        </a:p>
      </dgm:t>
    </dgm:pt>
    <dgm:pt modelId="{6DB90166-C034-4107-853F-E73EC4E24791}" type="sibTrans" cxnId="{5D02EBF5-81D8-43F7-81A7-6551F96FBE91}">
      <dgm:prSet/>
      <dgm:spPr/>
      <dgm:t>
        <a:bodyPr/>
        <a:lstStyle/>
        <a:p>
          <a:endParaRPr lang="zh-TW" altLang="en-US"/>
        </a:p>
      </dgm:t>
    </dgm:pt>
    <dgm:pt modelId="{7CD31203-38DF-4F8E-AE8D-579F81DF0C2C}">
      <dgm:prSet phldrT="[文字]" custT="1"/>
      <dgm:spPr/>
      <dgm:t>
        <a:bodyPr/>
        <a:lstStyle/>
        <a:p>
          <a:pPr marL="180000"/>
          <a:r>
            <a:rPr lang="zh-TW" altLang="en-US" sz="1800" dirty="0">
              <a:latin typeface="微軟正黑體" panose="020B0604030504040204" pitchFamily="34" charset="-120"/>
              <a:ea typeface="微軟正黑體" panose="020B0604030504040204" pitchFamily="34" charset="-120"/>
            </a:rPr>
            <a:t>查詢後可查詢未休時數以及補休屆期日期</a:t>
          </a:r>
        </a:p>
      </dgm:t>
    </dgm:pt>
    <dgm:pt modelId="{7467D442-F01D-44EE-8193-256924AA8511}" type="parTrans" cxnId="{54029B12-D54E-42F8-8070-F5BA2A2F4C0A}">
      <dgm:prSet/>
      <dgm:spPr/>
      <dgm:t>
        <a:bodyPr/>
        <a:lstStyle/>
        <a:p>
          <a:endParaRPr lang="zh-TW" altLang="en-US"/>
        </a:p>
      </dgm:t>
    </dgm:pt>
    <dgm:pt modelId="{A134A74C-EE63-4F84-8D06-671707C93160}" type="sibTrans" cxnId="{54029B12-D54E-42F8-8070-F5BA2A2F4C0A}">
      <dgm:prSet/>
      <dgm:spPr/>
      <dgm:t>
        <a:bodyPr/>
        <a:lstStyle/>
        <a:p>
          <a:endParaRPr lang="zh-TW" altLang="en-US"/>
        </a:p>
      </dgm:t>
    </dgm:pt>
    <dgm:pt modelId="{F3F17816-2B93-4C37-85C4-10180030BF2F}" type="pres">
      <dgm:prSet presAssocID="{5087A913-8CDC-437E-876A-280C1FFC22D2}" presName="rootnode" presStyleCnt="0">
        <dgm:presLayoutVars>
          <dgm:chMax/>
          <dgm:chPref/>
          <dgm:dir/>
          <dgm:animLvl val="lvl"/>
        </dgm:presLayoutVars>
      </dgm:prSet>
      <dgm:spPr/>
    </dgm:pt>
    <dgm:pt modelId="{A7F18A39-B998-43CF-8389-2ADA237A2AA5}" type="pres">
      <dgm:prSet presAssocID="{0125868A-B41F-42E5-8D98-D6FA5302DC58}" presName="composite" presStyleCnt="0"/>
      <dgm:spPr/>
    </dgm:pt>
    <dgm:pt modelId="{55A31EFB-A36E-4B83-A9D6-C0F386798A2E}" type="pres">
      <dgm:prSet presAssocID="{0125868A-B41F-42E5-8D98-D6FA5302DC58}" presName="bentUpArrow1" presStyleLbl="alignImgPlace1" presStyleIdx="0" presStyleCnt="1" custScaleX="31756" custScaleY="34915" custLinFactY="-17266" custLinFactNeighborX="-29633" custLinFactNeighborY="-100000"/>
      <dgm:spPr>
        <a:solidFill>
          <a:schemeClr val="bg1">
            <a:lumMod val="75000"/>
          </a:schemeClr>
        </a:solidFill>
      </dgm:spPr>
    </dgm:pt>
    <dgm:pt modelId="{87E6C096-5A85-45A8-B157-B75B3213079D}" type="pres">
      <dgm:prSet presAssocID="{0125868A-B41F-42E5-8D98-D6FA5302DC58}" presName="ParentText" presStyleLbl="node1" presStyleIdx="0" presStyleCnt="2" custScaleX="86679" custScaleY="49129" custLinFactNeighborX="-43" custLinFactNeighborY="-57797">
        <dgm:presLayoutVars>
          <dgm:chMax val="1"/>
          <dgm:chPref val="1"/>
          <dgm:bulletEnabled val="1"/>
        </dgm:presLayoutVars>
      </dgm:prSet>
      <dgm:spPr/>
    </dgm:pt>
    <dgm:pt modelId="{56F6F457-AEBD-4537-AD10-D3E5515B64F4}" type="pres">
      <dgm:prSet presAssocID="{0125868A-B41F-42E5-8D98-D6FA5302DC58}" presName="ChildText" presStyleLbl="revTx" presStyleIdx="0" presStyleCnt="2" custScaleX="375894" custScaleY="94792" custLinFactX="21326" custLinFactNeighborX="100000" custLinFactNeighborY="-72675">
        <dgm:presLayoutVars>
          <dgm:chMax val="0"/>
          <dgm:chPref val="0"/>
          <dgm:bulletEnabled val="1"/>
        </dgm:presLayoutVars>
      </dgm:prSet>
      <dgm:spPr/>
    </dgm:pt>
    <dgm:pt modelId="{76377DD1-F2A7-4A4D-968E-E50D2A059BC1}" type="pres">
      <dgm:prSet presAssocID="{35C6F044-B2FB-4AF6-8DDE-A154F4B873F5}" presName="sibTrans" presStyleCnt="0"/>
      <dgm:spPr/>
    </dgm:pt>
    <dgm:pt modelId="{BA34D11D-7E79-45E8-9655-DC4EC5C0F97B}" type="pres">
      <dgm:prSet presAssocID="{0E2C53F1-4BBB-4C34-B3DC-BED7303624A7}" presName="composite" presStyleCnt="0"/>
      <dgm:spPr/>
    </dgm:pt>
    <dgm:pt modelId="{F8D679CD-5A27-48FB-987F-6F12FBD879A9}" type="pres">
      <dgm:prSet presAssocID="{0E2C53F1-4BBB-4C34-B3DC-BED7303624A7}" presName="ParentText" presStyleLbl="node1" presStyleIdx="1" presStyleCnt="2" custScaleX="98704" custScaleY="48793" custLinFactNeighborX="-83613" custLinFactNeighborY="-78116">
        <dgm:presLayoutVars>
          <dgm:chMax val="1"/>
          <dgm:chPref val="1"/>
          <dgm:bulletEnabled val="1"/>
        </dgm:presLayoutVars>
      </dgm:prSet>
      <dgm:spPr/>
    </dgm:pt>
    <dgm:pt modelId="{1F41F2AB-E963-4313-A4A3-775D216F5EA0}" type="pres">
      <dgm:prSet presAssocID="{0E2C53F1-4BBB-4C34-B3DC-BED7303624A7}" presName="FinalChildText" presStyleLbl="revTx" presStyleIdx="1" presStyleCnt="2" custScaleX="320117" custLinFactNeighborX="-5047" custLinFactNeighborY="-97498">
        <dgm:presLayoutVars>
          <dgm:chMax val="0"/>
          <dgm:chPref val="0"/>
          <dgm:bulletEnabled val="1"/>
        </dgm:presLayoutVars>
      </dgm:prSet>
      <dgm:spPr/>
    </dgm:pt>
  </dgm:ptLst>
  <dgm:cxnLst>
    <dgm:cxn modelId="{54029B12-D54E-42F8-8070-F5BA2A2F4C0A}" srcId="{0E2C53F1-4BBB-4C34-B3DC-BED7303624A7}" destId="{7CD31203-38DF-4F8E-AE8D-579F81DF0C2C}" srcOrd="0" destOrd="0" parTransId="{7467D442-F01D-44EE-8193-256924AA8511}" sibTransId="{A134A74C-EE63-4F84-8D06-671707C93160}"/>
    <dgm:cxn modelId="{5E6E881F-6B19-4F1B-89E7-26B2662B2815}" type="presOf" srcId="{5087A913-8CDC-437E-876A-280C1FFC22D2}" destId="{F3F17816-2B93-4C37-85C4-10180030BF2F}" srcOrd="0" destOrd="0" presId="urn:microsoft.com/office/officeart/2005/8/layout/StepDownProcess"/>
    <dgm:cxn modelId="{1DED933E-3A50-4A2D-BF7A-B7643F18CE06}" type="presOf" srcId="{898443C4-BEA3-4128-9428-82716E82C733}" destId="{56F6F457-AEBD-4537-AD10-D3E5515B64F4}" srcOrd="0" destOrd="0" presId="urn:microsoft.com/office/officeart/2005/8/layout/StepDownProcess"/>
    <dgm:cxn modelId="{A88E895E-C52A-4F5D-9182-E5B8BC6EB960}" srcId="{0125868A-B41F-42E5-8D98-D6FA5302DC58}" destId="{898443C4-BEA3-4128-9428-82716E82C733}" srcOrd="0" destOrd="0" parTransId="{FCFFFDF4-6DE6-4509-913F-0EA49B6B2E6D}" sibTransId="{10FB110A-28B3-4686-8AEB-BCB6C4265CC9}"/>
    <dgm:cxn modelId="{8CBA6873-DD27-470B-9FDE-0965D8514A81}" type="presOf" srcId="{7CD31203-38DF-4F8E-AE8D-579F81DF0C2C}" destId="{1F41F2AB-E963-4313-A4A3-775D216F5EA0}" srcOrd="0" destOrd="0" presId="urn:microsoft.com/office/officeart/2005/8/layout/StepDownProcess"/>
    <dgm:cxn modelId="{6A1D17AA-F8A7-4A5E-9C2B-427C64868D88}" type="presOf" srcId="{0125868A-B41F-42E5-8D98-D6FA5302DC58}" destId="{87E6C096-5A85-45A8-B157-B75B3213079D}" srcOrd="0" destOrd="0" presId="urn:microsoft.com/office/officeart/2005/8/layout/StepDownProcess"/>
    <dgm:cxn modelId="{EBA2E8C0-22DF-4F95-AAA3-42EE3CEACA3A}" srcId="{5087A913-8CDC-437E-876A-280C1FFC22D2}" destId="{0125868A-B41F-42E5-8D98-D6FA5302DC58}" srcOrd="0" destOrd="0" parTransId="{A1787A77-AF41-4A12-B978-689F5308D26F}" sibTransId="{35C6F044-B2FB-4AF6-8DDE-A154F4B873F5}"/>
    <dgm:cxn modelId="{E487B5E0-B259-4BDA-B136-FAD5E554D1CD}" type="presOf" srcId="{0E2C53F1-4BBB-4C34-B3DC-BED7303624A7}" destId="{F8D679CD-5A27-48FB-987F-6F12FBD879A9}" srcOrd="0" destOrd="0" presId="urn:microsoft.com/office/officeart/2005/8/layout/StepDownProcess"/>
    <dgm:cxn modelId="{5D02EBF5-81D8-43F7-81A7-6551F96FBE91}" srcId="{5087A913-8CDC-437E-876A-280C1FFC22D2}" destId="{0E2C53F1-4BBB-4C34-B3DC-BED7303624A7}" srcOrd="1" destOrd="0" parTransId="{DEDD340A-44AB-4D3E-81D4-F0B63E26EF61}" sibTransId="{6DB90166-C034-4107-853F-E73EC4E24791}"/>
    <dgm:cxn modelId="{9A7E5E22-CB4F-4BE5-8AAF-E92E81643963}" type="presParOf" srcId="{F3F17816-2B93-4C37-85C4-10180030BF2F}" destId="{A7F18A39-B998-43CF-8389-2ADA237A2AA5}" srcOrd="0" destOrd="0" presId="urn:microsoft.com/office/officeart/2005/8/layout/StepDownProcess"/>
    <dgm:cxn modelId="{2C233117-E078-4BB0-A7AA-0BE7CDF31FB1}" type="presParOf" srcId="{A7F18A39-B998-43CF-8389-2ADA237A2AA5}" destId="{55A31EFB-A36E-4B83-A9D6-C0F386798A2E}" srcOrd="0" destOrd="0" presId="urn:microsoft.com/office/officeart/2005/8/layout/StepDownProcess"/>
    <dgm:cxn modelId="{1F30A8B0-DD51-4ABA-96D1-04B07C76C839}" type="presParOf" srcId="{A7F18A39-B998-43CF-8389-2ADA237A2AA5}" destId="{87E6C096-5A85-45A8-B157-B75B3213079D}" srcOrd="1" destOrd="0" presId="urn:microsoft.com/office/officeart/2005/8/layout/StepDownProcess"/>
    <dgm:cxn modelId="{36A185E1-D800-4F06-97DE-16684818B108}" type="presParOf" srcId="{A7F18A39-B998-43CF-8389-2ADA237A2AA5}" destId="{56F6F457-AEBD-4537-AD10-D3E5515B64F4}" srcOrd="2" destOrd="0" presId="urn:microsoft.com/office/officeart/2005/8/layout/StepDownProcess"/>
    <dgm:cxn modelId="{BF31A041-4E3E-48F7-B33B-837809022E89}" type="presParOf" srcId="{F3F17816-2B93-4C37-85C4-10180030BF2F}" destId="{76377DD1-F2A7-4A4D-968E-E50D2A059BC1}" srcOrd="1" destOrd="0" presId="urn:microsoft.com/office/officeart/2005/8/layout/StepDownProcess"/>
    <dgm:cxn modelId="{C41BC8FB-D168-4415-9265-733D9DA698D7}" type="presParOf" srcId="{F3F17816-2B93-4C37-85C4-10180030BF2F}" destId="{BA34D11D-7E79-45E8-9655-DC4EC5C0F97B}" srcOrd="2" destOrd="0" presId="urn:microsoft.com/office/officeart/2005/8/layout/StepDownProcess"/>
    <dgm:cxn modelId="{7C484D66-283B-40C1-881F-9F724DBB0B17}" type="presParOf" srcId="{BA34D11D-7E79-45E8-9655-DC4EC5C0F97B}" destId="{F8D679CD-5A27-48FB-987F-6F12FBD879A9}" srcOrd="0" destOrd="0" presId="urn:microsoft.com/office/officeart/2005/8/layout/StepDownProcess"/>
    <dgm:cxn modelId="{4B0619B5-20E2-474A-92B2-E63E4F95222B}" type="presParOf" srcId="{BA34D11D-7E79-45E8-9655-DC4EC5C0F97B}" destId="{1F41F2AB-E963-4313-A4A3-775D216F5EA0}" srcOrd="1"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F5999-AED6-41E6-910A-98883BDE914C}">
      <dsp:nvSpPr>
        <dsp:cNvPr id="0" name=""/>
        <dsp:cNvSpPr/>
      </dsp:nvSpPr>
      <dsp:spPr>
        <a:xfrm>
          <a:off x="0" y="15"/>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b="0" kern="1200" dirty="0">
              <a:solidFill>
                <a:srgbClr val="FFFFFF"/>
              </a:solidFill>
              <a:latin typeface="微軟正黑體" panose="020B0604030504040204" pitchFamily="34" charset="-120"/>
              <a:ea typeface="微軟正黑體" panose="020B0604030504040204" pitchFamily="34" charset="-120"/>
            </a:rPr>
            <a:t>每日</a:t>
          </a:r>
          <a:r>
            <a:rPr lang="en-US" altLang="zh-TW" sz="1600" b="0" kern="1200" dirty="0">
              <a:solidFill>
                <a:srgbClr val="FFFFFF"/>
              </a:solidFill>
              <a:latin typeface="微軟正黑體" panose="020B0604030504040204" pitchFamily="34" charset="-120"/>
              <a:ea typeface="微軟正黑體" panose="020B0604030504040204" pitchFamily="34" charset="-120"/>
            </a:rPr>
            <a:t>8</a:t>
          </a:r>
          <a:r>
            <a:rPr lang="zh-TW" altLang="en-US" sz="1600" b="0" kern="1200" dirty="0">
              <a:solidFill>
                <a:srgbClr val="FFFFFF"/>
              </a:solidFill>
              <a:latin typeface="微軟正黑體" panose="020B0604030504040204" pitchFamily="34" charset="-120"/>
              <a:ea typeface="微軟正黑體" panose="020B0604030504040204" pitchFamily="34" charset="-120"/>
            </a:rPr>
            <a:t>小時、每週</a:t>
          </a:r>
          <a:r>
            <a:rPr lang="en-US" altLang="zh-TW" sz="1600" b="0" kern="1200" dirty="0">
              <a:solidFill>
                <a:srgbClr val="FFFFFF"/>
              </a:solidFill>
              <a:latin typeface="微軟正黑體" panose="020B0604030504040204" pitchFamily="34" charset="-120"/>
              <a:ea typeface="微軟正黑體" panose="020B0604030504040204" pitchFamily="34" charset="-120"/>
            </a:rPr>
            <a:t>40</a:t>
          </a:r>
          <a:r>
            <a:rPr lang="zh-TW" altLang="en-US" sz="1600" b="0" kern="1200" dirty="0">
              <a:solidFill>
                <a:srgbClr val="FFFFFF"/>
              </a:solidFill>
              <a:latin typeface="微軟正黑體" panose="020B0604030504040204" pitchFamily="34" charset="-120"/>
              <a:ea typeface="微軟正黑體" panose="020B0604030504040204" pitchFamily="34" charset="-120"/>
            </a:rPr>
            <a:t>小時</a:t>
          </a:r>
        </a:p>
      </dsp:txBody>
      <dsp:txXfrm>
        <a:off x="20674" y="20689"/>
        <a:ext cx="6522566" cy="382160"/>
      </dsp:txXfrm>
    </dsp:sp>
    <dsp:sp modelId="{C0516853-7B5E-4E37-829E-6AC270B1E0AF}">
      <dsp:nvSpPr>
        <dsp:cNvPr id="0" name=""/>
        <dsp:cNvSpPr/>
      </dsp:nvSpPr>
      <dsp:spPr>
        <a:xfrm>
          <a:off x="0" y="43582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zh-TW" sz="1600" kern="1200" dirty="0">
              <a:solidFill>
                <a:schemeClr val="bg2"/>
              </a:solidFill>
              <a:latin typeface="微軟正黑體" panose="020B0604030504040204" pitchFamily="34" charset="-120"/>
              <a:ea typeface="微軟正黑體" panose="020B0604030504040204" pitchFamily="34" charset="-120"/>
            </a:rPr>
            <a:t>每日正常辦公時數，連同延長辦公時數不得超過</a:t>
          </a:r>
          <a:r>
            <a:rPr lang="en-US" sz="1600" kern="1200" dirty="0">
              <a:solidFill>
                <a:schemeClr val="bg2"/>
              </a:solidFill>
              <a:latin typeface="微軟正黑體" panose="020B0604030504040204" pitchFamily="34" charset="-120"/>
              <a:ea typeface="微軟正黑體" panose="020B0604030504040204" pitchFamily="34" charset="-120"/>
            </a:rPr>
            <a:t>12</a:t>
          </a:r>
          <a:r>
            <a:rPr lang="zh-TW" sz="1600" kern="1200" dirty="0">
              <a:solidFill>
                <a:schemeClr val="bg2"/>
              </a:solidFill>
              <a:latin typeface="微軟正黑體" panose="020B0604030504040204" pitchFamily="34" charset="-120"/>
              <a:ea typeface="微軟正黑體" panose="020B0604030504040204" pitchFamily="34" charset="-120"/>
            </a:rPr>
            <a:t>小時</a:t>
          </a:r>
        </a:p>
      </dsp:txBody>
      <dsp:txXfrm>
        <a:off x="20674" y="456497"/>
        <a:ext cx="6522566" cy="382160"/>
      </dsp:txXfrm>
    </dsp:sp>
    <dsp:sp modelId="{58F6DB92-637C-4ADE-B760-9F5BA037ADF5}">
      <dsp:nvSpPr>
        <dsp:cNvPr id="0" name=""/>
        <dsp:cNvSpPr/>
      </dsp:nvSpPr>
      <dsp:spPr>
        <a:xfrm>
          <a:off x="0" y="87145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每月加班時數不得超過</a:t>
          </a:r>
          <a:r>
            <a:rPr lang="en-US" altLang="zh-TW" sz="1600" b="1" u="sng" kern="1200" dirty="0">
              <a:solidFill>
                <a:schemeClr val="bg2"/>
              </a:solidFill>
              <a:latin typeface="微軟正黑體" panose="020B0604030504040204" pitchFamily="34" charset="-120"/>
              <a:ea typeface="微軟正黑體" panose="020B0604030504040204" pitchFamily="34" charset="-120"/>
            </a:rPr>
            <a:t>60</a:t>
          </a:r>
          <a:r>
            <a:rPr lang="zh-TW" altLang="en-US" sz="1600" kern="1200" dirty="0">
              <a:solidFill>
                <a:schemeClr val="bg2"/>
              </a:solidFill>
              <a:latin typeface="微軟正黑體" panose="020B0604030504040204" pitchFamily="34" charset="-120"/>
              <a:ea typeface="微軟正黑體" panose="020B0604030504040204" pitchFamily="34" charset="-120"/>
            </a:rPr>
            <a:t>小時</a:t>
          </a:r>
        </a:p>
      </dsp:txBody>
      <dsp:txXfrm>
        <a:off x="20674" y="892127"/>
        <a:ext cx="6522566" cy="382160"/>
      </dsp:txXfrm>
    </dsp:sp>
    <dsp:sp modelId="{37D64C68-7CAD-4FB3-B40D-1A50F5ECCAD2}">
      <dsp:nvSpPr>
        <dsp:cNvPr id="0" name=""/>
        <dsp:cNvSpPr/>
      </dsp:nvSpPr>
      <dsp:spPr>
        <a:xfrm>
          <a:off x="0" y="1307083"/>
          <a:ext cx="6563914" cy="423508"/>
        </a:xfrm>
        <a:prstGeom prst="roundRect">
          <a:avLst/>
        </a:prstGeom>
        <a:solidFill>
          <a:srgbClr val="0054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輪班制人員更換班次應有</a:t>
          </a:r>
          <a:r>
            <a:rPr lang="zh-TW" altLang="en-US" sz="1600" b="1" u="sng" kern="1200" dirty="0">
              <a:solidFill>
                <a:schemeClr val="bg2"/>
              </a:solidFill>
              <a:latin typeface="微軟正黑體" panose="020B0604030504040204" pitchFamily="34" charset="-120"/>
              <a:ea typeface="微軟正黑體" panose="020B0604030504040204" pitchFamily="34" charset="-120"/>
            </a:rPr>
            <a:t>連續</a:t>
          </a:r>
          <a:r>
            <a:rPr lang="en-US" altLang="en-US" sz="1600" b="1" u="sng" kern="1200" dirty="0">
              <a:solidFill>
                <a:schemeClr val="bg2"/>
              </a:solidFill>
              <a:latin typeface="微軟正黑體" panose="020B0604030504040204" pitchFamily="34" charset="-120"/>
              <a:ea typeface="微軟正黑體" panose="020B0604030504040204" pitchFamily="34" charset="-120"/>
            </a:rPr>
            <a:t>11</a:t>
          </a:r>
          <a:r>
            <a:rPr lang="zh-TW" altLang="en-US" sz="1600" b="1" u="sng" kern="1200" dirty="0">
              <a:solidFill>
                <a:schemeClr val="bg2"/>
              </a:solidFill>
              <a:latin typeface="微軟正黑體" panose="020B0604030504040204" pitchFamily="34" charset="-120"/>
              <a:ea typeface="微軟正黑體" panose="020B0604030504040204" pitchFamily="34" charset="-120"/>
            </a:rPr>
            <a:t>小時</a:t>
          </a:r>
          <a:r>
            <a:rPr lang="zh-TW" altLang="en-US" sz="1600" kern="1200" dirty="0">
              <a:solidFill>
                <a:schemeClr val="bg2"/>
              </a:solidFill>
              <a:latin typeface="微軟正黑體" panose="020B0604030504040204" pitchFamily="34" charset="-120"/>
              <a:ea typeface="微軟正黑體" panose="020B0604030504040204" pitchFamily="34" charset="-120"/>
            </a:rPr>
            <a:t>休息</a:t>
          </a:r>
        </a:p>
      </dsp:txBody>
      <dsp:txXfrm>
        <a:off x="20674" y="1327757"/>
        <a:ext cx="6522566" cy="38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FD59-4BA9-449C-8CCA-451A30BED8EA}">
      <dsp:nvSpPr>
        <dsp:cNvPr id="0" name=""/>
        <dsp:cNvSpPr/>
      </dsp:nvSpPr>
      <dsp:spPr>
        <a:xfrm>
          <a:off x="0" y="10473"/>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明定加班補償方式</a:t>
          </a:r>
        </a:p>
      </dsp:txBody>
      <dsp:txXfrm>
        <a:off x="22569" y="33042"/>
        <a:ext cx="6518777" cy="417183"/>
      </dsp:txXfrm>
    </dsp:sp>
    <dsp:sp modelId="{BE7B5CE9-5F64-4775-AD08-0371E5287E9C}">
      <dsp:nvSpPr>
        <dsp:cNvPr id="0" name=""/>
        <dsp:cNvSpPr/>
      </dsp:nvSpPr>
      <dsp:spPr>
        <a:xfrm>
          <a:off x="0" y="478015"/>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值班（待命服勤）納入加班範疇</a:t>
          </a:r>
        </a:p>
      </dsp:txBody>
      <dsp:txXfrm>
        <a:off x="22569" y="500584"/>
        <a:ext cx="6518777" cy="417183"/>
      </dsp:txXfrm>
    </dsp:sp>
    <dsp:sp modelId="{469F6AF2-ADE7-4193-A2EE-80886F787A0A}">
      <dsp:nvSpPr>
        <dsp:cNvPr id="0" name=""/>
        <dsp:cNvSpPr/>
      </dsp:nvSpPr>
      <dsp:spPr>
        <a:xfrm>
          <a:off x="0" y="943328"/>
          <a:ext cx="6563915" cy="46232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增訂加班補償評價換算、補休假期限及結算機制</a:t>
          </a:r>
          <a:endParaRPr lang="en-US" altLang="zh-TW" sz="1600" kern="1200" dirty="0">
            <a:solidFill>
              <a:schemeClr val="bg2"/>
            </a:solidFill>
            <a:latin typeface="微軟正黑體" panose="020B0604030504040204" pitchFamily="34" charset="-120"/>
            <a:ea typeface="微軟正黑體" panose="020B0604030504040204" pitchFamily="34" charset="-120"/>
          </a:endParaRPr>
        </a:p>
      </dsp:txBody>
      <dsp:txXfrm>
        <a:off x="22569" y="965897"/>
        <a:ext cx="6518777" cy="417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F3EDE-BEDD-427C-B6D0-D8EFC164A1C3}">
      <dsp:nvSpPr>
        <dsp:cNvPr id="0" name=""/>
        <dsp:cNvSpPr/>
      </dsp:nvSpPr>
      <dsp:spPr>
        <a:xfrm>
          <a:off x="4211660" y="1101525"/>
          <a:ext cx="2991576" cy="382909"/>
        </a:xfrm>
        <a:custGeom>
          <a:avLst/>
          <a:gdLst/>
          <a:ahLst/>
          <a:cxnLst/>
          <a:rect l="0" t="0" r="0" b="0"/>
          <a:pathLst>
            <a:path>
              <a:moveTo>
                <a:pt x="0" y="0"/>
              </a:moveTo>
              <a:lnTo>
                <a:pt x="0" y="165200"/>
              </a:lnTo>
              <a:lnTo>
                <a:pt x="2991576" y="165200"/>
              </a:lnTo>
              <a:lnTo>
                <a:pt x="2991576" y="38290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98B17-D271-4711-B58C-F2DE958DC125}">
      <dsp:nvSpPr>
        <dsp:cNvPr id="0" name=""/>
        <dsp:cNvSpPr/>
      </dsp:nvSpPr>
      <dsp:spPr>
        <a:xfrm>
          <a:off x="4150763" y="1101525"/>
          <a:ext cx="91440" cy="370572"/>
        </a:xfrm>
        <a:custGeom>
          <a:avLst/>
          <a:gdLst/>
          <a:ahLst/>
          <a:cxnLst/>
          <a:rect l="0" t="0" r="0" b="0"/>
          <a:pathLst>
            <a:path>
              <a:moveTo>
                <a:pt x="60897" y="0"/>
              </a:moveTo>
              <a:lnTo>
                <a:pt x="60897" y="152863"/>
              </a:lnTo>
              <a:lnTo>
                <a:pt x="45720" y="152863"/>
              </a:lnTo>
              <a:lnTo>
                <a:pt x="45720" y="37057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7AAF3-077B-4EF5-85ED-2A57A723A743}">
      <dsp:nvSpPr>
        <dsp:cNvPr id="0" name=""/>
        <dsp:cNvSpPr/>
      </dsp:nvSpPr>
      <dsp:spPr>
        <a:xfrm>
          <a:off x="1130263" y="1101525"/>
          <a:ext cx="3081397" cy="383759"/>
        </a:xfrm>
        <a:custGeom>
          <a:avLst/>
          <a:gdLst/>
          <a:ahLst/>
          <a:cxnLst/>
          <a:rect l="0" t="0" r="0" b="0"/>
          <a:pathLst>
            <a:path>
              <a:moveTo>
                <a:pt x="3081397" y="0"/>
              </a:moveTo>
              <a:lnTo>
                <a:pt x="3081397" y="166050"/>
              </a:lnTo>
              <a:lnTo>
                <a:pt x="0" y="166050"/>
              </a:lnTo>
              <a:lnTo>
                <a:pt x="0" y="3837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E7AF7-8CEF-481E-8B5B-CE2EDAE26448}">
      <dsp:nvSpPr>
        <dsp:cNvPr id="0" name=""/>
        <dsp:cNvSpPr/>
      </dsp:nvSpPr>
      <dsp:spPr>
        <a:xfrm>
          <a:off x="2825007" y="184481"/>
          <a:ext cx="2773307" cy="9170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搶救重大災害、處理緊急或重大</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突發事件、辦理重大專案業務</a:t>
          </a:r>
        </a:p>
      </dsp:txBody>
      <dsp:txXfrm>
        <a:off x="2825007" y="184481"/>
        <a:ext cx="2773307" cy="917044"/>
      </dsp:txXfrm>
    </dsp:sp>
    <dsp:sp modelId="{7454EAE8-EC7C-4E27-A474-B4636935B2C3}">
      <dsp:nvSpPr>
        <dsp:cNvPr id="0" name=""/>
        <dsp:cNvSpPr/>
      </dsp:nvSpPr>
      <dsp:spPr>
        <a:xfrm>
          <a:off x="35205" y="1485285"/>
          <a:ext cx="2190115" cy="1643022"/>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altLang="zh-TW" sz="18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14</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001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備查</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l" defTabSz="800100">
            <a:lnSpc>
              <a:spcPct val="90000"/>
            </a:lnSpc>
            <a:spcBef>
              <a:spcPct val="0"/>
            </a:spcBef>
            <a:spcAft>
              <a:spcPct val="35000"/>
            </a:spcAft>
            <a:buNone/>
          </a:pPr>
          <a:endParaRPr lang="zh-TW" altLang="en-US" sz="1800" kern="1200" dirty="0">
            <a:latin typeface="微軟正黑體" panose="020B0604030504040204" pitchFamily="34" charset="-120"/>
            <a:ea typeface="微軟正黑體" panose="020B0604030504040204" pitchFamily="34" charset="-120"/>
          </a:endParaRPr>
        </a:p>
      </dsp:txBody>
      <dsp:txXfrm>
        <a:off x="35205" y="1485285"/>
        <a:ext cx="2190115" cy="1643022"/>
      </dsp:txXfrm>
    </dsp:sp>
    <dsp:sp modelId="{8F5BA3F8-0F4B-4F30-A309-30664C9BD3FA}">
      <dsp:nvSpPr>
        <dsp:cNvPr id="0" name=""/>
        <dsp:cNvSpPr/>
      </dsp:nvSpPr>
      <dsp:spPr>
        <a:xfrm>
          <a:off x="2617944" y="1472098"/>
          <a:ext cx="3157077" cy="2362448"/>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rPr>
            <a:t>急迫必要、人力調度困難</a:t>
          </a:r>
          <a:endParaRPr lang="en-US" altLang="zh-TW" sz="1400" b="1" u="sng" kern="1200" dirty="0">
            <a:solidFill>
              <a:srgbClr val="FFFF00"/>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每日不受</a:t>
          </a:r>
          <a:r>
            <a:rPr lang="en-US" altLang="en-US" sz="1400" b="1" u="sng" kern="1200" dirty="0">
              <a:solidFill>
                <a:schemeClr val="bg2"/>
              </a:solidFill>
              <a:latin typeface="微軟正黑體" panose="020B0604030504040204" pitchFamily="34" charset="-120"/>
              <a:ea typeface="微軟正黑體" panose="020B0604030504040204" pitchFamily="34" charset="-120"/>
            </a:rPr>
            <a:t>14</a:t>
          </a:r>
          <a:r>
            <a:rPr lang="zh-TW" altLang="en-US" sz="1400" kern="1200" dirty="0">
              <a:solidFill>
                <a:schemeClr val="bg2"/>
              </a:solidFill>
              <a:latin typeface="微軟正黑體" panose="020B0604030504040204" pitchFamily="34" charset="-120"/>
              <a:ea typeface="微軟正黑體" panose="020B0604030504040204" pitchFamily="34" charset="-120"/>
            </a:rPr>
            <a:t>小時之限制</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（不得連續超過</a:t>
          </a:r>
          <a:r>
            <a:rPr lang="en-US" altLang="en-US" sz="1400" kern="1200" dirty="0">
              <a:solidFill>
                <a:schemeClr val="bg2"/>
              </a:solidFill>
              <a:latin typeface="微軟正黑體" panose="020B0604030504040204" pitchFamily="34" charset="-120"/>
              <a:ea typeface="微軟正黑體" panose="020B0604030504040204" pitchFamily="34" charset="-120"/>
            </a:rPr>
            <a:t>3</a:t>
          </a:r>
          <a:r>
            <a:rPr lang="zh-TW" altLang="en-US" sz="1400" kern="1200" dirty="0">
              <a:solidFill>
                <a:schemeClr val="bg2"/>
              </a:solidFill>
              <a:latin typeface="微軟正黑體" panose="020B0604030504040204" pitchFamily="34" charset="-120"/>
              <a:ea typeface="微軟正黑體" panose="020B0604030504040204" pitchFamily="34" charset="-120"/>
            </a:rPr>
            <a:t>日）</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事由發生之日起１個月內報</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備查</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endParaRPr lang="zh-TW" altLang="en-US" sz="1800" kern="1200" dirty="0">
            <a:latin typeface="微軟正黑體" panose="020B0604030504040204" pitchFamily="34" charset="-120"/>
            <a:ea typeface="微軟正黑體" panose="020B0604030504040204" pitchFamily="34" charset="-120"/>
          </a:endParaRPr>
        </a:p>
      </dsp:txBody>
      <dsp:txXfrm>
        <a:off x="2617944" y="1472098"/>
        <a:ext cx="3157077" cy="2362448"/>
      </dsp:txXfrm>
    </dsp:sp>
    <dsp:sp modelId="{BFD9A210-C144-4DA7-9D47-1520BAF5E032}">
      <dsp:nvSpPr>
        <dsp:cNvPr id="0" name=""/>
        <dsp:cNvSpPr/>
      </dsp:nvSpPr>
      <dsp:spPr>
        <a:xfrm>
          <a:off x="6095075" y="1484435"/>
          <a:ext cx="2216323" cy="1445435"/>
        </a:xfrm>
        <a:prstGeom prst="rect">
          <a:avLst/>
        </a:prstGeom>
        <a:solidFill>
          <a:srgbClr val="BA6136"/>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 tIns="11430" rIns="11430" bIns="11430" numCol="1" spcCol="1270" anchor="ctr" anchorCtr="0">
          <a:noAutofit/>
        </a:bodyPr>
        <a:lstStyle/>
        <a:p>
          <a:pPr marL="0" lvl="0" indent="0" algn="ctr" defTabSz="711200">
            <a:lnSpc>
              <a:spcPct val="100000"/>
            </a:lnSpc>
            <a:spcBef>
              <a:spcPct val="0"/>
            </a:spcBef>
            <a:spcAft>
              <a:spcPct val="35000"/>
            </a:spcAft>
            <a:buNone/>
          </a:pPr>
          <a:endParaRPr lang="en-US" altLang="zh-TW" sz="1800" u="sng" kern="1200" dirty="0">
            <a:latin typeface="微軟正黑體" panose="020B0604030504040204" pitchFamily="34" charset="-120"/>
            <a:ea typeface="微軟正黑體" panose="020B0604030504040204" pitchFamily="34" charset="-120"/>
          </a:endParaRPr>
        </a:p>
        <a:p>
          <a:pPr marL="0" lvl="0" indent="0" algn="ctr" defTabSz="711200">
            <a:lnSpc>
              <a:spcPct val="100000"/>
            </a:lnSpc>
            <a:spcBef>
              <a:spcPct val="0"/>
            </a:spcBef>
            <a:spcAft>
              <a:spcPct val="35000"/>
            </a:spcAft>
            <a:buNone/>
          </a:pP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特殊重大專案</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r>
            <a:rPr lang="zh-TW" altLang="en-US" sz="1400" b="1" u="sng" kern="1200" dirty="0">
              <a:solidFill>
                <a:srgbClr val="FFFF00"/>
              </a:solidFill>
              <a:latin typeface="微軟正黑體" panose="020B0604030504040204" pitchFamily="34" charset="-120"/>
              <a:ea typeface="微軟正黑體" panose="020B0604030504040204" pitchFamily="34" charset="-120"/>
              <a:cs typeface="+mn-cs"/>
            </a:rPr>
            <a:t>審慎評估</a:t>
          </a:r>
          <a:r>
            <a:rPr lang="en-US" altLang="zh-TW" sz="1400" b="1" u="sng" kern="1200" dirty="0">
              <a:solidFill>
                <a:srgbClr val="FFFF00"/>
              </a:solidFill>
              <a:latin typeface="微軟正黑體" panose="020B0604030504040204" pitchFamily="34" charset="-120"/>
              <a:ea typeface="微軟正黑體" panose="020B0604030504040204" pitchFamily="34" charset="-120"/>
              <a:cs typeface="+mn-cs"/>
            </a:rPr>
            <a:t>)</a:t>
          </a:r>
        </a:p>
        <a:p>
          <a:pPr marL="0" lvl="0" indent="0" algn="ctr" defTabSz="711200">
            <a:lnSpc>
              <a:spcPct val="100000"/>
            </a:lnSpc>
            <a:spcBef>
              <a:spcPct val="0"/>
            </a:spcBef>
            <a:spcAft>
              <a:spcPct val="35000"/>
            </a:spcAft>
            <a:buNone/>
          </a:pPr>
          <a:r>
            <a:rPr lang="en-US" altLang="zh-TW" sz="1400" b="1" u="sng" kern="1200" dirty="0">
              <a:solidFill>
                <a:schemeClr val="bg2"/>
              </a:solidFill>
              <a:latin typeface="微軟正黑體" panose="020B0604030504040204" pitchFamily="34" charset="-120"/>
              <a:ea typeface="微軟正黑體" panose="020B0604030504040204" pitchFamily="34" charset="-120"/>
            </a:rPr>
            <a:t>3</a:t>
          </a:r>
          <a:r>
            <a:rPr lang="zh-TW" altLang="zh-TW" sz="1400" b="1" u="sng" kern="1200" dirty="0">
              <a:solidFill>
                <a:schemeClr val="bg2"/>
              </a:solidFill>
              <a:latin typeface="微軟正黑體" panose="020B0604030504040204" pitchFamily="34" charset="-120"/>
              <a:ea typeface="微軟正黑體" panose="020B0604030504040204" pitchFamily="34" charset="-120"/>
            </a:rPr>
            <a:t>個月</a:t>
          </a:r>
          <a:r>
            <a:rPr lang="zh-TW" altLang="zh-TW" sz="1400" kern="1200" dirty="0">
              <a:solidFill>
                <a:schemeClr val="bg2"/>
              </a:solidFill>
              <a:latin typeface="微軟正黑體" panose="020B0604030504040204" pitchFamily="34" charset="-120"/>
              <a:ea typeface="微軟正黑體" panose="020B0604030504040204" pitchFamily="34" charset="-120"/>
            </a:rPr>
            <a:t>加班上限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240</a:t>
          </a:r>
          <a:r>
            <a:rPr lang="zh-TW" altLang="zh-TW"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711200">
            <a:lnSpc>
              <a:spcPct val="100000"/>
            </a:lnSpc>
            <a:spcBef>
              <a:spcPct val="0"/>
            </a:spcBef>
            <a:spcAft>
              <a:spcPct val="35000"/>
            </a:spcAft>
            <a:buNone/>
          </a:pPr>
          <a:r>
            <a:rPr lang="zh-TW" altLang="zh-TW" sz="1400" u="sng" kern="1200" dirty="0">
              <a:solidFill>
                <a:schemeClr val="bg2"/>
              </a:solidFill>
              <a:latin typeface="微軟正黑體" panose="020B0604030504040204" pitchFamily="34" charset="-120"/>
              <a:ea typeface="微軟正黑體" panose="020B0604030504040204" pitchFamily="34" charset="-120"/>
            </a:rPr>
            <a:t>經</a:t>
          </a:r>
          <a:r>
            <a:rPr lang="zh-TW" altLang="en-US" sz="1400" u="sng" kern="1200" dirty="0">
              <a:solidFill>
                <a:schemeClr val="bg2"/>
              </a:solidFill>
              <a:latin typeface="微軟正黑體" panose="020B0604030504040204" pitchFamily="34" charset="-120"/>
              <a:ea typeface="微軟正黑體" panose="020B0604030504040204" pitchFamily="34" charset="-120"/>
            </a:rPr>
            <a:t>教育部</a:t>
          </a:r>
          <a:r>
            <a:rPr lang="zh-TW" altLang="zh-TW" sz="1400" u="sng" kern="1200" dirty="0">
              <a:solidFill>
                <a:schemeClr val="bg2"/>
              </a:solidFill>
              <a:latin typeface="微軟正黑體" panose="020B0604030504040204" pitchFamily="34" charset="-120"/>
              <a:ea typeface="微軟正黑體" panose="020B0604030504040204" pitchFamily="34" charset="-120"/>
            </a:rPr>
            <a:t>同意</a:t>
          </a:r>
          <a:endParaRPr lang="en-US" altLang="zh-TW" sz="1400" u="sng" kern="1200" dirty="0">
            <a:solidFill>
              <a:schemeClr val="bg2"/>
            </a:solidFill>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ct val="35000"/>
            </a:spcAft>
            <a:buNone/>
          </a:pPr>
          <a:endParaRPr lang="zh-TW" altLang="en-US" sz="1600" u="sng" kern="1200" dirty="0">
            <a:latin typeface="微軟正黑體" panose="020B0604030504040204" pitchFamily="34" charset="-120"/>
            <a:ea typeface="微軟正黑體" panose="020B0604030504040204" pitchFamily="34" charset="-120"/>
          </a:endParaRPr>
        </a:p>
      </dsp:txBody>
      <dsp:txXfrm>
        <a:off x="6095075" y="1484435"/>
        <a:ext cx="2216323" cy="1445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1903-F643-4FC9-8714-DEC6301EC755}">
      <dsp:nvSpPr>
        <dsp:cNvPr id="0" name=""/>
        <dsp:cNvSpPr/>
      </dsp:nvSpPr>
      <dsp:spPr>
        <a:xfrm>
          <a:off x="4005978" y="1059202"/>
          <a:ext cx="2284961" cy="678497"/>
        </a:xfrm>
        <a:custGeom>
          <a:avLst/>
          <a:gdLst/>
          <a:ahLst/>
          <a:cxnLst/>
          <a:rect l="0" t="0" r="0" b="0"/>
          <a:pathLst>
            <a:path>
              <a:moveTo>
                <a:pt x="0" y="0"/>
              </a:moveTo>
              <a:lnTo>
                <a:pt x="0" y="221435"/>
              </a:lnTo>
              <a:lnTo>
                <a:pt x="2284961" y="221435"/>
              </a:lnTo>
              <a:lnTo>
                <a:pt x="2284961" y="6784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31EE2-8068-46A4-85DB-A7DEB435BE7A}">
      <dsp:nvSpPr>
        <dsp:cNvPr id="0" name=""/>
        <dsp:cNvSpPr/>
      </dsp:nvSpPr>
      <dsp:spPr>
        <a:xfrm>
          <a:off x="1784570" y="1059202"/>
          <a:ext cx="2221408" cy="683046"/>
        </a:xfrm>
        <a:custGeom>
          <a:avLst/>
          <a:gdLst/>
          <a:ahLst/>
          <a:cxnLst/>
          <a:rect l="0" t="0" r="0" b="0"/>
          <a:pathLst>
            <a:path>
              <a:moveTo>
                <a:pt x="2221408" y="0"/>
              </a:moveTo>
              <a:lnTo>
                <a:pt x="2221408" y="225984"/>
              </a:lnTo>
              <a:lnTo>
                <a:pt x="0" y="225984"/>
              </a:lnTo>
              <a:lnTo>
                <a:pt x="0" y="6830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3A1C7-5D7F-42A8-A8C3-A226ED950D54}">
      <dsp:nvSpPr>
        <dsp:cNvPr id="0" name=""/>
        <dsp:cNvSpPr/>
      </dsp:nvSpPr>
      <dsp:spPr>
        <a:xfrm>
          <a:off x="2426873" y="375937"/>
          <a:ext cx="3158211" cy="683264"/>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ct val="35000"/>
            </a:spcAft>
            <a:buNone/>
          </a:pPr>
          <a:r>
            <a:rPr lang="zh-TW" altLang="en-US" sz="1600" kern="1200" dirty="0">
              <a:solidFill>
                <a:schemeClr val="bg2"/>
              </a:solidFill>
              <a:latin typeface="微軟正黑體" panose="020B0604030504040204" pitchFamily="34" charset="-120"/>
              <a:ea typeface="微軟正黑體" panose="020B0604030504040204" pitchFamily="34" charset="-120"/>
            </a:rPr>
            <a:t>辦理季節性、週期性業務</a:t>
          </a:r>
        </a:p>
      </dsp:txBody>
      <dsp:txXfrm>
        <a:off x="2426873" y="375937"/>
        <a:ext cx="3158211" cy="683264"/>
      </dsp:txXfrm>
    </dsp:sp>
    <dsp:sp modelId="{187CF02C-4B38-4BA7-8BEB-6DAA095F5340}">
      <dsp:nvSpPr>
        <dsp:cNvPr id="0" name=""/>
        <dsp:cNvSpPr/>
      </dsp:nvSpPr>
      <dsp:spPr>
        <a:xfrm>
          <a:off x="73504" y="1742248"/>
          <a:ext cx="3422131" cy="930317"/>
        </a:xfrm>
        <a:prstGeom prst="rect">
          <a:avLst/>
        </a:prstGeom>
        <a:solidFill>
          <a:srgbClr val="005458"/>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每日上限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12</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6223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每月上限</a:t>
          </a:r>
          <a:r>
            <a:rPr lang="en-US" altLang="zh-TW" sz="1400" b="1" u="sng" kern="1200" dirty="0">
              <a:solidFill>
                <a:schemeClr val="bg2"/>
              </a:solidFill>
              <a:latin typeface="微軟正黑體" panose="020B0604030504040204" pitchFamily="34" charset="-120"/>
              <a:ea typeface="微軟正黑體" panose="020B0604030504040204" pitchFamily="34" charset="-120"/>
            </a:rPr>
            <a:t>80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p>
      </dsp:txBody>
      <dsp:txXfrm>
        <a:off x="73504" y="1742248"/>
        <a:ext cx="3422131" cy="930317"/>
      </dsp:txXfrm>
    </dsp:sp>
    <dsp:sp modelId="{A6B41118-9E4D-466F-BC6A-263122B8C5ED}">
      <dsp:nvSpPr>
        <dsp:cNvPr id="0" name=""/>
        <dsp:cNvSpPr/>
      </dsp:nvSpPr>
      <dsp:spPr>
        <a:xfrm>
          <a:off x="4234031" y="1737699"/>
          <a:ext cx="4113818" cy="1223620"/>
        </a:xfrm>
        <a:prstGeom prst="rect">
          <a:avLst/>
        </a:prstGeom>
        <a:solidFill>
          <a:srgbClr val="005458"/>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altLang="zh-TW" sz="20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zh-TW" altLang="en-US" sz="1400" kern="1200" dirty="0">
              <a:solidFill>
                <a:schemeClr val="bg2"/>
              </a:solidFill>
              <a:latin typeface="微軟正黑體" panose="020B0604030504040204" pitchFamily="34" charset="-120"/>
              <a:ea typeface="微軟正黑體" panose="020B0604030504040204" pitchFamily="34" charset="-120"/>
            </a:rPr>
            <a:t> 加班時數累計</a:t>
          </a:r>
          <a:r>
            <a:rPr lang="zh-TW" altLang="en-US" sz="1400" b="1" u="sng" kern="1200" dirty="0">
              <a:solidFill>
                <a:schemeClr val="bg2"/>
              </a:solidFill>
              <a:latin typeface="微軟正黑體" panose="020B0604030504040204" pitchFamily="34" charset="-120"/>
              <a:ea typeface="微軟正黑體" panose="020B0604030504040204" pitchFamily="34" charset="-120"/>
            </a:rPr>
            <a:t>逾</a:t>
          </a:r>
          <a:r>
            <a:rPr lang="en-US" altLang="en-US" sz="1400" b="1" u="sng" kern="1200" dirty="0">
              <a:solidFill>
                <a:schemeClr val="bg2"/>
              </a:solidFill>
              <a:latin typeface="微軟正黑體" panose="020B0604030504040204" pitchFamily="34" charset="-120"/>
              <a:ea typeface="微軟正黑體" panose="020B0604030504040204" pitchFamily="34" charset="-120"/>
            </a:rPr>
            <a:t>60</a:t>
          </a:r>
          <a:r>
            <a:rPr lang="zh-TW" altLang="en-US" sz="1400" kern="1200" dirty="0">
              <a:solidFill>
                <a:schemeClr val="bg2"/>
              </a:solidFill>
              <a:latin typeface="微軟正黑體" panose="020B0604030504040204" pitchFamily="34" charset="-120"/>
              <a:ea typeface="微軟正黑體" panose="020B0604030504040204" pitchFamily="34" charset="-120"/>
            </a:rPr>
            <a:t>小時，</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zh-TW" altLang="en-US" sz="1400" b="1" u="sng" kern="1200" dirty="0">
              <a:solidFill>
                <a:schemeClr val="bg2"/>
              </a:solidFill>
              <a:latin typeface="微軟正黑體" panose="020B0604030504040204" pitchFamily="34" charset="-120"/>
              <a:ea typeface="微軟正黑體" panose="020B0604030504040204" pitchFamily="34" charset="-120"/>
            </a:rPr>
            <a:t>事前</a:t>
          </a:r>
          <a:r>
            <a:rPr lang="zh-TW" altLang="en-US" sz="1400" kern="1200" dirty="0">
              <a:solidFill>
                <a:schemeClr val="bg2"/>
              </a:solidFill>
              <a:latin typeface="微軟正黑體" panose="020B0604030504040204" pitchFamily="34" charset="-120"/>
              <a:ea typeface="微軟正黑體" panose="020B0604030504040204" pitchFamily="34" charset="-120"/>
            </a:rPr>
            <a:t>經教育部同意</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r>
            <a:rPr lang="en-US" altLang="zh-TW" sz="1400" kern="1200" dirty="0">
              <a:solidFill>
                <a:schemeClr val="bg2"/>
              </a:solidFill>
              <a:latin typeface="微軟正黑體" panose="020B0604030504040204" pitchFamily="34" charset="-120"/>
              <a:ea typeface="微軟正黑體" panose="020B0604030504040204" pitchFamily="34" charset="-120"/>
            </a:rPr>
            <a:t>2</a:t>
          </a:r>
          <a:r>
            <a:rPr lang="zh-TW" altLang="zh-TW" sz="1400" kern="1200" dirty="0">
              <a:solidFill>
                <a:schemeClr val="bg2"/>
              </a:solidFill>
              <a:latin typeface="微軟正黑體" panose="020B0604030504040204" pitchFamily="34" charset="-120"/>
              <a:ea typeface="微軟正黑體" panose="020B0604030504040204" pitchFamily="34" charset="-120"/>
            </a:rPr>
            <a:t>個月為限（必要時得再延長１個月）</a:t>
          </a:r>
          <a:endParaRPr lang="en-US" altLang="zh-TW" sz="1400" kern="1200" dirty="0">
            <a:solidFill>
              <a:schemeClr val="bg2"/>
            </a:solidFill>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ct val="35000"/>
            </a:spcAft>
            <a:buNone/>
          </a:pPr>
          <a:endParaRPr lang="zh-TW" altLang="en-US" sz="2900" kern="1200" dirty="0"/>
        </a:p>
      </dsp:txBody>
      <dsp:txXfrm>
        <a:off x="4234031" y="1737699"/>
        <a:ext cx="4113818" cy="1223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31EFB-A36E-4B83-A9D6-C0F386798A2E}">
      <dsp:nvSpPr>
        <dsp:cNvPr id="0" name=""/>
        <dsp:cNvSpPr/>
      </dsp:nvSpPr>
      <dsp:spPr>
        <a:xfrm rot="5400000">
          <a:off x="343461" y="1309902"/>
          <a:ext cx="458545" cy="474805"/>
        </a:xfrm>
        <a:prstGeom prst="bentUpArrow">
          <a:avLst>
            <a:gd name="adj1" fmla="val 32840"/>
            <a:gd name="adj2" fmla="val 25000"/>
            <a:gd name="adj3" fmla="val 3578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C096-5A85-45A8-B157-B75B3213079D}">
      <dsp:nvSpPr>
        <dsp:cNvPr id="0" name=""/>
        <dsp:cNvSpPr/>
      </dsp:nvSpPr>
      <dsp:spPr>
        <a:xfrm>
          <a:off x="157491" y="383154"/>
          <a:ext cx="1916348" cy="760285"/>
        </a:xfrm>
        <a:prstGeom prst="roundRect">
          <a:avLst>
            <a:gd name="adj" fmla="val 166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2"/>
              </a:solidFill>
              <a:latin typeface="微軟正黑體" panose="020B0604030504040204" pitchFamily="34" charset="-120"/>
              <a:ea typeface="微軟正黑體" panose="020B0604030504040204" pitchFamily="34" charset="-120"/>
            </a:rPr>
            <a:t>資訊化管理</a:t>
          </a:r>
        </a:p>
      </dsp:txBody>
      <dsp:txXfrm>
        <a:off x="194612" y="420275"/>
        <a:ext cx="1842106" cy="686043"/>
      </dsp:txXfrm>
    </dsp:sp>
    <dsp:sp modelId="{56F6F457-AEBD-4537-AD10-D3E5515B64F4}">
      <dsp:nvSpPr>
        <dsp:cNvPr id="0" name=""/>
        <dsp:cNvSpPr/>
      </dsp:nvSpPr>
      <dsp:spPr>
        <a:xfrm>
          <a:off x="1954784" y="155115"/>
          <a:ext cx="6044251" cy="1185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324000" lvl="1" indent="-171450" algn="l" defTabSz="800100">
            <a:lnSpc>
              <a:spcPct val="900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由職員本人至單一入口</a:t>
          </a:r>
          <a:r>
            <a:rPr lang="en-US" altLang="zh-TW" sz="1800" kern="1200" dirty="0">
              <a:latin typeface="微軟正黑體" panose="020B0604030504040204" pitchFamily="34" charset="-120"/>
              <a:ea typeface="微軟正黑體" panose="020B0604030504040204" pitchFamily="34" charset="-120"/>
            </a:rPr>
            <a:t>&gt;</a:t>
          </a:r>
          <a:r>
            <a:rPr lang="zh-TW" altLang="en-US" sz="1800" kern="1200" dirty="0">
              <a:latin typeface="微軟正黑體" panose="020B0604030504040204" pitchFamily="34" charset="-120"/>
              <a:ea typeface="微軟正黑體" panose="020B0604030504040204" pitchFamily="34" charset="-120"/>
            </a:rPr>
            <a:t>整合文書服務</a:t>
          </a:r>
          <a:r>
            <a:rPr lang="en-US" altLang="zh-TW" sz="1800" kern="1200" dirty="0">
              <a:latin typeface="微軟正黑體" panose="020B0604030504040204" pitchFamily="34" charset="-120"/>
              <a:ea typeface="微軟正黑體" panose="020B0604030504040204" pitchFamily="34" charset="-120"/>
            </a:rPr>
            <a:t>&gt;</a:t>
          </a:r>
          <a:r>
            <a:rPr lang="zh-TW" altLang="en-US" sz="1800" kern="1200" dirty="0">
              <a:latin typeface="微軟正黑體" panose="020B0604030504040204" pitchFamily="34" charset="-120"/>
              <a:ea typeface="微軟正黑體" panose="020B0604030504040204" pitchFamily="34" charset="-120"/>
            </a:rPr>
            <a:t>差勤管理</a:t>
          </a:r>
          <a:r>
            <a:rPr lang="en-US" altLang="zh-TW" sz="1800" kern="1200" dirty="0">
              <a:latin typeface="微軟正黑體" panose="020B0604030504040204" pitchFamily="34" charset="-120"/>
              <a:ea typeface="微軟正黑體" panose="020B0604030504040204" pitchFamily="34" charset="-120"/>
            </a:rPr>
            <a:t>&gt;</a:t>
          </a:r>
          <a:r>
            <a:rPr lang="zh-TW" altLang="en-US" sz="1800" b="1" kern="1200" dirty="0">
              <a:latin typeface="微軟正黑體" panose="020B0604030504040204" pitchFamily="34" charset="-120"/>
              <a:ea typeface="微軟正黑體" panose="020B0604030504040204" pitchFamily="34" charset="-120"/>
            </a:rPr>
            <a:t>我的加班紀錄</a:t>
          </a:r>
          <a:r>
            <a:rPr lang="zh-TW" altLang="en-US" sz="1800" kern="1200" dirty="0">
              <a:latin typeface="微軟正黑體" panose="020B0604030504040204" pitchFamily="34" charset="-120"/>
              <a:ea typeface="微軟正黑體" panose="020B0604030504040204" pitchFamily="34" charset="-120"/>
            </a:rPr>
            <a:t>查詢</a:t>
          </a:r>
        </a:p>
      </dsp:txBody>
      <dsp:txXfrm>
        <a:off x="1954784" y="155115"/>
        <a:ext cx="6044251" cy="1185639"/>
      </dsp:txXfrm>
    </dsp:sp>
    <dsp:sp modelId="{F8D679CD-5A27-48FB-987F-6F12FBD879A9}">
      <dsp:nvSpPr>
        <dsp:cNvPr id="0" name=""/>
        <dsp:cNvSpPr/>
      </dsp:nvSpPr>
      <dsp:spPr>
        <a:xfrm>
          <a:off x="1056579" y="1234717"/>
          <a:ext cx="2182204" cy="755085"/>
        </a:xfrm>
        <a:prstGeom prst="roundRect">
          <a:avLst>
            <a:gd name="adj" fmla="val 1667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bg2"/>
              </a:solidFill>
              <a:latin typeface="微軟正黑體" panose="020B0604030504040204" pitchFamily="34" charset="-120"/>
              <a:ea typeface="微軟正黑體" panose="020B0604030504040204" pitchFamily="34" charset="-120"/>
            </a:rPr>
            <a:t>確認未休情形</a:t>
          </a:r>
        </a:p>
      </dsp:txBody>
      <dsp:txXfrm>
        <a:off x="1093446" y="1271584"/>
        <a:ext cx="2108470" cy="681351"/>
      </dsp:txXfrm>
    </dsp:sp>
    <dsp:sp modelId="{1F41F2AB-E963-4313-A4A3-775D216F5EA0}">
      <dsp:nvSpPr>
        <dsp:cNvPr id="0" name=""/>
        <dsp:cNvSpPr/>
      </dsp:nvSpPr>
      <dsp:spPr>
        <a:xfrm>
          <a:off x="3250815" y="975469"/>
          <a:ext cx="5147375" cy="125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80000" lvl="1" indent="-171450" algn="l" defTabSz="800100">
            <a:lnSpc>
              <a:spcPct val="900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查詢後可查詢未休時數以及補休屆期日期</a:t>
          </a:r>
        </a:p>
      </dsp:txBody>
      <dsp:txXfrm>
        <a:off x="3250815" y="975469"/>
        <a:ext cx="5147375" cy="1250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38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94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df3f552fc4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df3f552fc4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df3f552fc4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df3f552fc4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e0ca2af0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e0ca2af0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7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df3f552fc4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df3f552fc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51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03f8b48d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03f8b48d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03f8b48d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03f8b48d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53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e0ca2af0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e0ca2af0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79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4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57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 name="Google Shape;10;p2"/>
          <p:cNvSpPr txBox="1">
            <a:spLocks noGrp="1"/>
          </p:cNvSpPr>
          <p:nvPr>
            <p:ph type="subTitle" idx="1"/>
          </p:nvPr>
        </p:nvSpPr>
        <p:spPr>
          <a:xfrm>
            <a:off x="4632950" y="3878300"/>
            <a:ext cx="3376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 name="Google Shape;11;p2"/>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24618">
            <a:off x="8135423" y="3819614"/>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24618">
            <a:off x="8269773" y="397313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724618">
            <a:off x="8448898" y="413308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4632950" y="724725"/>
            <a:ext cx="3376500" cy="3078900"/>
          </a:xfrm>
          <a:prstGeom prst="rect">
            <a:avLst/>
          </a:prstGeom>
        </p:spPr>
        <p:txBody>
          <a:bodyPr spcFirstLastPara="1" wrap="square" lIns="91425" tIns="91425" rIns="91425" bIns="91425" anchor="b" anchorCtr="0">
            <a:noAutofit/>
          </a:bodyPr>
          <a:lstStyle>
            <a:lvl1pPr lvl="0">
              <a:spcBef>
                <a:spcPts val="0"/>
              </a:spcBef>
              <a:spcAft>
                <a:spcPts val="0"/>
              </a:spcAft>
              <a:buSzPts val="4500"/>
              <a:buNone/>
              <a:defRPr sz="4500">
                <a:latin typeface="Paytone One"/>
                <a:ea typeface="Paytone One"/>
                <a:cs typeface="Paytone One"/>
                <a:sym typeface="Paytone One"/>
              </a:defRPr>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8_1">
    <p:spTree>
      <p:nvGrpSpPr>
        <p:cNvPr id="1" name="Shape 331"/>
        <p:cNvGrpSpPr/>
        <p:nvPr/>
      </p:nvGrpSpPr>
      <p:grpSpPr>
        <a:xfrm>
          <a:off x="0" y="0"/>
          <a:ext cx="0" cy="0"/>
          <a:chOff x="0" y="0"/>
          <a:chExt cx="0" cy="0"/>
        </a:xfrm>
      </p:grpSpPr>
      <p:pic>
        <p:nvPicPr>
          <p:cNvPr id="332" name="Google Shape;332;p25"/>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33" name="Google Shape;333;p25"/>
          <p:cNvSpPr txBox="1">
            <a:spLocks noGrp="1"/>
          </p:cNvSpPr>
          <p:nvPr>
            <p:ph type="title"/>
          </p:nvPr>
        </p:nvSpPr>
        <p:spPr>
          <a:xfrm>
            <a:off x="720000" y="445025"/>
            <a:ext cx="775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4" name="Google Shape;334;p25"/>
          <p:cNvSpPr txBox="1">
            <a:spLocks noGrp="1"/>
          </p:cNvSpPr>
          <p:nvPr>
            <p:ph type="ctrTitle" idx="2"/>
          </p:nvPr>
        </p:nvSpPr>
        <p:spPr>
          <a:xfrm flipH="1">
            <a:off x="747275" y="1903875"/>
            <a:ext cx="2043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35" name="Google Shape;335;p25"/>
          <p:cNvSpPr txBox="1">
            <a:spLocks noGrp="1"/>
          </p:cNvSpPr>
          <p:nvPr>
            <p:ph type="subTitle" idx="1"/>
          </p:nvPr>
        </p:nvSpPr>
        <p:spPr>
          <a:xfrm flipH="1">
            <a:off x="626775" y="2364875"/>
            <a:ext cx="3566100" cy="15840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Clr>
                <a:schemeClr val="lt2"/>
              </a:buClr>
              <a:buSzPts val="1200"/>
              <a:buChar char="●"/>
              <a:defRPr sz="1400" b="0"/>
            </a:lvl1pPr>
            <a:lvl2pPr lvl="1" algn="ctr" rtl="0">
              <a:lnSpc>
                <a:spcPct val="100000"/>
              </a:lnSpc>
              <a:spcBef>
                <a:spcPts val="0"/>
              </a:spcBef>
              <a:spcAft>
                <a:spcPts val="0"/>
              </a:spcAft>
              <a:buSzPts val="1400"/>
              <a:buChar char="○"/>
              <a:defRPr sz="1000"/>
            </a:lvl2pPr>
            <a:lvl3pPr lvl="2" algn="ctr" rtl="0">
              <a:lnSpc>
                <a:spcPct val="100000"/>
              </a:lnSpc>
              <a:spcBef>
                <a:spcPts val="0"/>
              </a:spcBef>
              <a:spcAft>
                <a:spcPts val="0"/>
              </a:spcAft>
              <a:buSzPts val="1400"/>
              <a:buChar char="■"/>
              <a:defRPr sz="1000"/>
            </a:lvl3pPr>
            <a:lvl4pPr lvl="3" algn="ctr" rtl="0">
              <a:lnSpc>
                <a:spcPct val="100000"/>
              </a:lnSpc>
              <a:spcBef>
                <a:spcPts val="0"/>
              </a:spcBef>
              <a:spcAft>
                <a:spcPts val="0"/>
              </a:spcAft>
              <a:buSzPts val="1400"/>
              <a:buChar char="●"/>
              <a:defRPr sz="1000"/>
            </a:lvl4pPr>
            <a:lvl5pPr lvl="4" algn="ctr" rtl="0">
              <a:lnSpc>
                <a:spcPct val="100000"/>
              </a:lnSpc>
              <a:spcBef>
                <a:spcPts val="0"/>
              </a:spcBef>
              <a:spcAft>
                <a:spcPts val="0"/>
              </a:spcAft>
              <a:buSzPts val="1400"/>
              <a:buChar char="○"/>
              <a:defRPr sz="1000"/>
            </a:lvl5pPr>
            <a:lvl6pPr lvl="5" algn="ctr" rtl="0">
              <a:lnSpc>
                <a:spcPct val="100000"/>
              </a:lnSpc>
              <a:spcBef>
                <a:spcPts val="0"/>
              </a:spcBef>
              <a:spcAft>
                <a:spcPts val="0"/>
              </a:spcAft>
              <a:buSzPts val="1400"/>
              <a:buChar char="■"/>
              <a:defRPr sz="1000"/>
            </a:lvl6pPr>
            <a:lvl7pPr lvl="6" algn="ctr" rtl="0">
              <a:lnSpc>
                <a:spcPct val="100000"/>
              </a:lnSpc>
              <a:spcBef>
                <a:spcPts val="0"/>
              </a:spcBef>
              <a:spcAft>
                <a:spcPts val="0"/>
              </a:spcAft>
              <a:buSzPts val="1400"/>
              <a:buChar char="●"/>
              <a:defRPr sz="1000"/>
            </a:lvl7pPr>
            <a:lvl8pPr lvl="7" algn="ctr" rtl="0">
              <a:lnSpc>
                <a:spcPct val="100000"/>
              </a:lnSpc>
              <a:spcBef>
                <a:spcPts val="0"/>
              </a:spcBef>
              <a:spcAft>
                <a:spcPts val="0"/>
              </a:spcAft>
              <a:buSzPts val="1400"/>
              <a:buChar char="○"/>
              <a:defRPr sz="1000"/>
            </a:lvl8pPr>
            <a:lvl9pPr lvl="8" algn="ctr" rtl="0">
              <a:lnSpc>
                <a:spcPct val="100000"/>
              </a:lnSpc>
              <a:spcBef>
                <a:spcPts val="0"/>
              </a:spcBef>
              <a:spcAft>
                <a:spcPts val="0"/>
              </a:spcAft>
              <a:buSzPts val="1400"/>
              <a:buChar char="■"/>
              <a:defRPr sz="1000"/>
            </a:lvl9pPr>
          </a:lstStyle>
          <a:p>
            <a:endParaRPr/>
          </a:p>
        </p:txBody>
      </p:sp>
      <p:sp>
        <p:nvSpPr>
          <p:cNvPr id="336" name="Google Shape;336;p25"/>
          <p:cNvSpPr txBox="1">
            <a:spLocks noGrp="1"/>
          </p:cNvSpPr>
          <p:nvPr>
            <p:ph type="ctrTitle" idx="3"/>
          </p:nvPr>
        </p:nvSpPr>
        <p:spPr>
          <a:xfrm flipH="1">
            <a:off x="5120375" y="1903875"/>
            <a:ext cx="2043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37" name="Google Shape;337;p25"/>
          <p:cNvSpPr txBox="1">
            <a:spLocks noGrp="1"/>
          </p:cNvSpPr>
          <p:nvPr>
            <p:ph type="subTitle" idx="4"/>
          </p:nvPr>
        </p:nvSpPr>
        <p:spPr>
          <a:xfrm flipH="1">
            <a:off x="4999650" y="2364875"/>
            <a:ext cx="3566100" cy="12042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Clr>
                <a:schemeClr val="lt2"/>
              </a:buClr>
              <a:buSzPts val="1200"/>
              <a:buChar char="●"/>
              <a:defRPr sz="1400" b="0"/>
            </a:lvl1pPr>
            <a:lvl2pPr lvl="1" algn="ctr" rtl="0">
              <a:lnSpc>
                <a:spcPct val="100000"/>
              </a:lnSpc>
              <a:spcBef>
                <a:spcPts val="0"/>
              </a:spcBef>
              <a:spcAft>
                <a:spcPts val="0"/>
              </a:spcAft>
              <a:buSzPts val="1400"/>
              <a:buChar char="○"/>
              <a:defRPr sz="1000"/>
            </a:lvl2pPr>
            <a:lvl3pPr lvl="2" algn="ctr" rtl="0">
              <a:lnSpc>
                <a:spcPct val="100000"/>
              </a:lnSpc>
              <a:spcBef>
                <a:spcPts val="0"/>
              </a:spcBef>
              <a:spcAft>
                <a:spcPts val="0"/>
              </a:spcAft>
              <a:buSzPts val="1400"/>
              <a:buChar char="■"/>
              <a:defRPr sz="1000"/>
            </a:lvl3pPr>
            <a:lvl4pPr lvl="3" algn="ctr" rtl="0">
              <a:lnSpc>
                <a:spcPct val="100000"/>
              </a:lnSpc>
              <a:spcBef>
                <a:spcPts val="0"/>
              </a:spcBef>
              <a:spcAft>
                <a:spcPts val="0"/>
              </a:spcAft>
              <a:buSzPts val="1400"/>
              <a:buChar char="●"/>
              <a:defRPr sz="1000"/>
            </a:lvl4pPr>
            <a:lvl5pPr lvl="4" algn="ctr" rtl="0">
              <a:lnSpc>
                <a:spcPct val="100000"/>
              </a:lnSpc>
              <a:spcBef>
                <a:spcPts val="0"/>
              </a:spcBef>
              <a:spcAft>
                <a:spcPts val="0"/>
              </a:spcAft>
              <a:buSzPts val="1400"/>
              <a:buChar char="○"/>
              <a:defRPr sz="1000"/>
            </a:lvl5pPr>
            <a:lvl6pPr lvl="5" algn="ctr" rtl="0">
              <a:lnSpc>
                <a:spcPct val="100000"/>
              </a:lnSpc>
              <a:spcBef>
                <a:spcPts val="0"/>
              </a:spcBef>
              <a:spcAft>
                <a:spcPts val="0"/>
              </a:spcAft>
              <a:buSzPts val="1400"/>
              <a:buChar char="■"/>
              <a:defRPr sz="1000"/>
            </a:lvl6pPr>
            <a:lvl7pPr lvl="6" algn="ctr" rtl="0">
              <a:lnSpc>
                <a:spcPct val="100000"/>
              </a:lnSpc>
              <a:spcBef>
                <a:spcPts val="0"/>
              </a:spcBef>
              <a:spcAft>
                <a:spcPts val="0"/>
              </a:spcAft>
              <a:buSzPts val="1400"/>
              <a:buChar char="●"/>
              <a:defRPr sz="1000"/>
            </a:lvl7pPr>
            <a:lvl8pPr lvl="7" algn="ctr" rtl="0">
              <a:lnSpc>
                <a:spcPct val="100000"/>
              </a:lnSpc>
              <a:spcBef>
                <a:spcPts val="0"/>
              </a:spcBef>
              <a:spcAft>
                <a:spcPts val="0"/>
              </a:spcAft>
              <a:buSzPts val="1400"/>
              <a:buChar char="○"/>
              <a:defRPr sz="1000"/>
            </a:lvl8pPr>
            <a:lvl9pPr lvl="8" algn="ctr" rtl="0">
              <a:lnSpc>
                <a:spcPct val="100000"/>
              </a:lnSpc>
              <a:spcBef>
                <a:spcPts val="0"/>
              </a:spcBef>
              <a:spcAft>
                <a:spcPts val="0"/>
              </a:spcAft>
              <a:buSzPts val="1400"/>
              <a:buChar char="■"/>
              <a:defRPr sz="1000"/>
            </a:lvl9pPr>
          </a:lstStyle>
          <a:p>
            <a:endParaRPr/>
          </a:p>
        </p:txBody>
      </p:sp>
      <p:sp>
        <p:nvSpPr>
          <p:cNvPr id="338" name="Google Shape;338;p25"/>
          <p:cNvSpPr/>
          <p:nvPr/>
        </p:nvSpPr>
        <p:spPr>
          <a:xfrm>
            <a:off x="-211050" y="-900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39" name="Google Shape;339;p25"/>
          <p:cNvSpPr/>
          <p:nvPr/>
        </p:nvSpPr>
        <p:spPr>
          <a:xfrm>
            <a:off x="-376150" y="-2678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40" name="Google Shape;340;p25"/>
          <p:cNvSpPr/>
          <p:nvPr/>
        </p:nvSpPr>
        <p:spPr>
          <a:xfrm>
            <a:off x="-560300" y="-4519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341" name="Google Shape;341;p25"/>
          <p:cNvSpPr/>
          <p:nvPr/>
        </p:nvSpPr>
        <p:spPr>
          <a:xfrm rot="10800000">
            <a:off x="6567750" y="30774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42" name="Google Shape;342;p25"/>
          <p:cNvSpPr/>
          <p:nvPr/>
        </p:nvSpPr>
        <p:spPr>
          <a:xfrm rot="10800000">
            <a:off x="6732850" y="32552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43" name="Google Shape;343;p25"/>
          <p:cNvSpPr/>
          <p:nvPr/>
        </p:nvSpPr>
        <p:spPr>
          <a:xfrm rot="10800000">
            <a:off x="6917000" y="34394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66"/>
        <p:cNvGrpSpPr/>
        <p:nvPr/>
      </p:nvGrpSpPr>
      <p:grpSpPr>
        <a:xfrm>
          <a:off x="0" y="0"/>
          <a:ext cx="0" cy="0"/>
          <a:chOff x="0" y="0"/>
          <a:chExt cx="0" cy="0"/>
        </a:xfrm>
      </p:grpSpPr>
      <p:pic>
        <p:nvPicPr>
          <p:cNvPr id="367" name="Google Shape;367;p2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68" name="Google Shape;368;p27"/>
          <p:cNvSpPr/>
          <p:nvPr/>
        </p:nvSpPr>
        <p:spPr>
          <a:xfrm rot="-1577317">
            <a:off x="-770925" y="3464303"/>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rot="-1577317">
            <a:off x="-902261" y="362977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rot="-1577317">
            <a:off x="-1048197" y="381364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rot="9222683">
            <a:off x="7437778" y="-79770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rot="9222683">
            <a:off x="7569115" y="-96317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rot="9222683">
            <a:off x="7715050" y="-114704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rot="-1978372">
            <a:off x="-449335" y="-29241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rot="-1978372">
            <a:off x="-563785" y="-45986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rot="-1978372">
            <a:off x="-703635" y="-599744"/>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rot="8821628">
            <a:off x="7973415" y="428418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rot="8821628">
            <a:off x="8087865" y="44516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rot="8821628">
            <a:off x="8227715" y="45915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80"/>
        <p:cNvGrpSpPr/>
        <p:nvPr/>
      </p:nvGrpSpPr>
      <p:grpSpPr>
        <a:xfrm>
          <a:off x="0" y="0"/>
          <a:ext cx="0" cy="0"/>
          <a:chOff x="0" y="0"/>
          <a:chExt cx="0" cy="0"/>
        </a:xfrm>
      </p:grpSpPr>
      <p:pic>
        <p:nvPicPr>
          <p:cNvPr id="381" name="Google Shape;381;p28"/>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82" name="Google Shape;382;p28"/>
          <p:cNvSpPr/>
          <p:nvPr/>
        </p:nvSpPr>
        <p:spPr>
          <a:xfrm>
            <a:off x="-421100" y="-16642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83" name="Google Shape;383;p28"/>
          <p:cNvSpPr/>
          <p:nvPr/>
        </p:nvSpPr>
        <p:spPr>
          <a:xfrm>
            <a:off x="-611850" y="-323487"/>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4" name="Google Shape;384;p28"/>
          <p:cNvSpPr/>
          <p:nvPr/>
        </p:nvSpPr>
        <p:spPr>
          <a:xfrm>
            <a:off x="-799075"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5" name="Google Shape;385;p28"/>
          <p:cNvSpPr/>
          <p:nvPr/>
        </p:nvSpPr>
        <p:spPr>
          <a:xfrm flipH="1">
            <a:off x="7517000" y="-1982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86" name="Google Shape;386;p28"/>
          <p:cNvSpPr/>
          <p:nvPr/>
        </p:nvSpPr>
        <p:spPr>
          <a:xfrm flipH="1">
            <a:off x="7745875" y="-35077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7" name="Google Shape;387;p28"/>
          <p:cNvSpPr/>
          <p:nvPr/>
        </p:nvSpPr>
        <p:spPr>
          <a:xfrm flipH="1">
            <a:off x="7926750"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8" name="Google Shape;388;p28"/>
          <p:cNvSpPr/>
          <p:nvPr/>
        </p:nvSpPr>
        <p:spPr>
          <a:xfrm rot="-8821628" flipH="1">
            <a:off x="-330435" y="43530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rot="-8821628" flipH="1">
            <a:off x="-444885" y="452045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rot="-8821628" flipH="1">
            <a:off x="-584735" y="46603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4"/>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4" name="Google Shape;34;p4"/>
          <p:cNvSpPr txBox="1">
            <a:spLocks noGrp="1"/>
          </p:cNvSpPr>
          <p:nvPr>
            <p:ph type="title"/>
          </p:nvPr>
        </p:nvSpPr>
        <p:spPr>
          <a:xfrm>
            <a:off x="720000" y="445025"/>
            <a:ext cx="7752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754350" y="1093200"/>
            <a:ext cx="7276500" cy="356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AutoNum type="arabicPeriod"/>
              <a:defRPr sz="1200"/>
            </a:lvl1pPr>
            <a:lvl2pPr marL="914400" lvl="1" indent="-317500">
              <a:lnSpc>
                <a:spcPct val="100000"/>
              </a:lnSpc>
              <a:spcBef>
                <a:spcPts val="0"/>
              </a:spcBef>
              <a:spcAft>
                <a:spcPts val="0"/>
              </a:spcAft>
              <a:buSzPts val="1400"/>
              <a:buChar char="○"/>
              <a:defRPr sz="1200"/>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6" name="Google Shape;36;p4"/>
          <p:cNvSpPr/>
          <p:nvPr/>
        </p:nvSpPr>
        <p:spPr>
          <a:xfrm rot="1516325">
            <a:off x="-1000534"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1516325">
            <a:off x="-1173484"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1516325">
            <a:off x="-1365659" y="2493592"/>
            <a:ext cx="1877526" cy="192374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8416476" y="1338851"/>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8512576" y="1595076"/>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8597501" y="1739451"/>
            <a:ext cx="1347099" cy="3342384"/>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7937055">
            <a:off x="7692307" y="-1270325"/>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7937055">
            <a:off x="7803176" y="-1469882"/>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7937055">
            <a:off x="7946909" y="-1669438"/>
            <a:ext cx="1475178" cy="299961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pic>
        <p:nvPicPr>
          <p:cNvPr id="64" name="Google Shape;64;p6"/>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65" name="Google Shape;65;p6"/>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6"/>
          <p:cNvSpPr/>
          <p:nvPr/>
        </p:nvSpPr>
        <p:spPr>
          <a:xfrm rot="-5323106" flipH="1">
            <a:off x="7359901" y="-1474033"/>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323106" flipH="1">
            <a:off x="7618211" y="-1627954"/>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5323106" flipH="1">
            <a:off x="7840749" y="-1748479"/>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6"/>
          <p:cNvGrpSpPr/>
          <p:nvPr/>
        </p:nvGrpSpPr>
        <p:grpSpPr>
          <a:xfrm>
            <a:off x="-1349411" y="3483000"/>
            <a:ext cx="3266586" cy="3306486"/>
            <a:chOff x="-1349411" y="3483000"/>
            <a:chExt cx="3266586" cy="3306486"/>
          </a:xfrm>
        </p:grpSpPr>
        <p:sp>
          <p:nvSpPr>
            <p:cNvPr id="70" name="Google Shape;70;p6"/>
            <p:cNvSpPr/>
            <p:nvPr/>
          </p:nvSpPr>
          <p:spPr>
            <a:xfrm rot="7937019">
              <a:off x="-531179" y="3910900"/>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7937019">
              <a:off x="-426697" y="3722842"/>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7937019">
              <a:off x="-291247" y="3534784"/>
              <a:ext cx="1390189" cy="282680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pic>
        <p:nvPicPr>
          <p:cNvPr id="74" name="Google Shape;74;p7"/>
          <p:cNvPicPr preferRelativeResize="0"/>
          <p:nvPr/>
        </p:nvPicPr>
        <p:blipFill>
          <a:blip r:embed="rId2">
            <a:alphaModFix amt="42000"/>
          </a:blip>
          <a:stretch>
            <a:fillRect/>
          </a:stretch>
        </p:blipFill>
        <p:spPr>
          <a:xfrm>
            <a:off x="0" y="0"/>
            <a:ext cx="9144000" cy="5143492"/>
          </a:xfrm>
          <a:prstGeom prst="rect">
            <a:avLst/>
          </a:prstGeom>
          <a:noFill/>
          <a:ln>
            <a:noFill/>
          </a:ln>
        </p:spPr>
      </p:pic>
      <p:pic>
        <p:nvPicPr>
          <p:cNvPr id="75" name="Google Shape;75;p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76" name="Google Shape;76;p7"/>
          <p:cNvSpPr txBox="1">
            <a:spLocks noGrp="1"/>
          </p:cNvSpPr>
          <p:nvPr>
            <p:ph type="body" idx="1"/>
          </p:nvPr>
        </p:nvSpPr>
        <p:spPr>
          <a:xfrm>
            <a:off x="734100" y="1310925"/>
            <a:ext cx="4051800" cy="295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7"/>
          <p:cNvSpPr txBox="1">
            <a:spLocks noGrp="1"/>
          </p:cNvSpPr>
          <p:nvPr>
            <p:ph type="title"/>
          </p:nvPr>
        </p:nvSpPr>
        <p:spPr>
          <a:xfrm>
            <a:off x="720000" y="445025"/>
            <a:ext cx="446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7"/>
          <p:cNvSpPr/>
          <p:nvPr/>
        </p:nvSpPr>
        <p:spPr>
          <a:xfrm>
            <a:off x="-211050" y="-900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79" name="Google Shape;79;p7"/>
          <p:cNvSpPr/>
          <p:nvPr/>
        </p:nvSpPr>
        <p:spPr>
          <a:xfrm>
            <a:off x="-376150" y="-2678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80" name="Google Shape;80;p7"/>
          <p:cNvSpPr/>
          <p:nvPr/>
        </p:nvSpPr>
        <p:spPr>
          <a:xfrm>
            <a:off x="-560300" y="-4519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grpSp>
        <p:nvGrpSpPr>
          <p:cNvPr id="81" name="Google Shape;81;p7"/>
          <p:cNvGrpSpPr/>
          <p:nvPr/>
        </p:nvGrpSpPr>
        <p:grpSpPr>
          <a:xfrm>
            <a:off x="583425" y="-63500"/>
            <a:ext cx="8576750" cy="5229700"/>
            <a:chOff x="583425" y="-63500"/>
            <a:chExt cx="8576750" cy="5229700"/>
          </a:xfrm>
        </p:grpSpPr>
        <p:sp>
          <p:nvSpPr>
            <p:cNvPr id="82" name="Google Shape;82;p7"/>
            <p:cNvSpPr/>
            <p:nvPr/>
          </p:nvSpPr>
          <p:spPr>
            <a:xfrm>
              <a:off x="583425" y="414700"/>
              <a:ext cx="8576750" cy="4751500"/>
            </a:xfrm>
            <a:custGeom>
              <a:avLst/>
              <a:gdLst/>
              <a:ahLst/>
              <a:cxnLst/>
              <a:rect l="l" t="t" r="r" b="b"/>
              <a:pathLst>
                <a:path w="343070" h="190060" extrusionOk="0">
                  <a:moveTo>
                    <a:pt x="264110" y="0"/>
                  </a:moveTo>
                  <a:lnTo>
                    <a:pt x="146720" y="91571"/>
                  </a:lnTo>
                  <a:lnTo>
                    <a:pt x="0" y="190060"/>
                  </a:lnTo>
                  <a:lnTo>
                    <a:pt x="343070" y="190060"/>
                  </a:lnTo>
                  <a:lnTo>
                    <a:pt x="343044" y="63397"/>
                  </a:lnTo>
                  <a:lnTo>
                    <a:pt x="279845" y="382"/>
                  </a:lnTo>
                  <a:close/>
                </a:path>
              </a:pathLst>
            </a:custGeom>
            <a:gradFill>
              <a:gsLst>
                <a:gs pos="0">
                  <a:schemeClr val="dk2"/>
                </a:gs>
                <a:gs pos="100000">
                  <a:schemeClr val="lt1"/>
                </a:gs>
              </a:gsLst>
              <a:lin ang="5400012" scaled="0"/>
            </a:gradFill>
            <a:ln>
              <a:noFill/>
            </a:ln>
          </p:spPr>
        </p:sp>
        <p:grpSp>
          <p:nvGrpSpPr>
            <p:cNvPr id="83" name="Google Shape;83;p7"/>
            <p:cNvGrpSpPr/>
            <p:nvPr/>
          </p:nvGrpSpPr>
          <p:grpSpPr>
            <a:xfrm>
              <a:off x="7181277" y="-63500"/>
              <a:ext cx="412615" cy="501202"/>
              <a:chOff x="7181277" y="-63500"/>
              <a:chExt cx="412615" cy="501202"/>
            </a:xfrm>
          </p:grpSpPr>
          <p:sp>
            <p:nvSpPr>
              <p:cNvPr id="84" name="Google Shape;84;p7"/>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pic>
        <p:nvPicPr>
          <p:cNvPr id="100" name="Google Shape;100;p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1" name="Google Shape;101;p9"/>
          <p:cNvSpPr/>
          <p:nvPr/>
        </p:nvSpPr>
        <p:spPr>
          <a:xfrm>
            <a:off x="1410921" y="686958"/>
            <a:ext cx="6310240" cy="3982651"/>
          </a:xfrm>
          <a:custGeom>
            <a:avLst/>
            <a:gdLst/>
            <a:ahLst/>
            <a:cxnLst/>
            <a:rect l="l" t="t" r="r" b="b"/>
            <a:pathLst>
              <a:path w="27540" h="17382" extrusionOk="0">
                <a:moveTo>
                  <a:pt x="0" y="0"/>
                </a:moveTo>
                <a:lnTo>
                  <a:pt x="0" y="17382"/>
                </a:lnTo>
                <a:lnTo>
                  <a:pt x="27539" y="17382"/>
                </a:lnTo>
                <a:lnTo>
                  <a:pt x="27539" y="0"/>
                </a:lnTo>
                <a:close/>
              </a:path>
            </a:pathLst>
          </a:custGeom>
          <a:solidFill>
            <a:srgbClr val="FFA35A">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1344701" y="633800"/>
            <a:ext cx="6488962" cy="222022"/>
          </a:xfrm>
          <a:custGeom>
            <a:avLst/>
            <a:gdLst/>
            <a:ahLst/>
            <a:cxnLst/>
            <a:rect l="l" t="t" r="r" b="b"/>
            <a:pathLst>
              <a:path w="28320" h="969" extrusionOk="0">
                <a:moveTo>
                  <a:pt x="28320" y="1"/>
                </a:moveTo>
                <a:lnTo>
                  <a:pt x="44" y="232"/>
                </a:lnTo>
                <a:lnTo>
                  <a:pt x="0" y="969"/>
                </a:lnTo>
                <a:lnTo>
                  <a:pt x="28320" y="680"/>
                </a:lnTo>
                <a:lnTo>
                  <a:pt x="28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4324370" y="4654752"/>
            <a:ext cx="182158" cy="169323"/>
          </a:xfrm>
          <a:custGeom>
            <a:avLst/>
            <a:gdLst/>
            <a:ahLst/>
            <a:cxnLst/>
            <a:rect l="l" t="t" r="r" b="b"/>
            <a:pathLst>
              <a:path w="795" h="739" extrusionOk="0">
                <a:moveTo>
                  <a:pt x="425" y="1"/>
                </a:moveTo>
                <a:cubicBezTo>
                  <a:pt x="395" y="1"/>
                  <a:pt x="376" y="7"/>
                  <a:pt x="376" y="7"/>
                </a:cubicBezTo>
                <a:cubicBezTo>
                  <a:pt x="376" y="7"/>
                  <a:pt x="405" y="7"/>
                  <a:pt x="448" y="22"/>
                </a:cubicBezTo>
                <a:cubicBezTo>
                  <a:pt x="506" y="36"/>
                  <a:pt x="578" y="79"/>
                  <a:pt x="636" y="152"/>
                </a:cubicBezTo>
                <a:cubicBezTo>
                  <a:pt x="679" y="224"/>
                  <a:pt x="737" y="325"/>
                  <a:pt x="723" y="441"/>
                </a:cubicBezTo>
                <a:cubicBezTo>
                  <a:pt x="708" y="542"/>
                  <a:pt x="592" y="643"/>
                  <a:pt x="477" y="672"/>
                </a:cubicBezTo>
                <a:cubicBezTo>
                  <a:pt x="446" y="682"/>
                  <a:pt x="415" y="686"/>
                  <a:pt x="385" y="686"/>
                </a:cubicBezTo>
                <a:cubicBezTo>
                  <a:pt x="284" y="686"/>
                  <a:pt x="189" y="637"/>
                  <a:pt x="145" y="571"/>
                </a:cubicBezTo>
                <a:cubicBezTo>
                  <a:pt x="87" y="469"/>
                  <a:pt x="87" y="368"/>
                  <a:pt x="116" y="282"/>
                </a:cubicBezTo>
                <a:cubicBezTo>
                  <a:pt x="130" y="180"/>
                  <a:pt x="173" y="137"/>
                  <a:pt x="217" y="94"/>
                </a:cubicBezTo>
                <a:cubicBezTo>
                  <a:pt x="275" y="65"/>
                  <a:pt x="289" y="36"/>
                  <a:pt x="289" y="36"/>
                </a:cubicBezTo>
                <a:lnTo>
                  <a:pt x="289" y="36"/>
                </a:lnTo>
                <a:cubicBezTo>
                  <a:pt x="289" y="36"/>
                  <a:pt x="260" y="36"/>
                  <a:pt x="173" y="65"/>
                </a:cubicBezTo>
                <a:cubicBezTo>
                  <a:pt x="130" y="79"/>
                  <a:pt x="72" y="152"/>
                  <a:pt x="29" y="238"/>
                </a:cubicBezTo>
                <a:cubicBezTo>
                  <a:pt x="0" y="325"/>
                  <a:pt x="0" y="455"/>
                  <a:pt x="72" y="585"/>
                </a:cubicBezTo>
                <a:cubicBezTo>
                  <a:pt x="130" y="690"/>
                  <a:pt x="263" y="738"/>
                  <a:pt x="388" y="738"/>
                </a:cubicBezTo>
                <a:cubicBezTo>
                  <a:pt x="419" y="738"/>
                  <a:pt x="449" y="735"/>
                  <a:pt x="477" y="730"/>
                </a:cubicBezTo>
                <a:cubicBezTo>
                  <a:pt x="636" y="715"/>
                  <a:pt x="766" y="585"/>
                  <a:pt x="780" y="441"/>
                </a:cubicBezTo>
                <a:cubicBezTo>
                  <a:pt x="795" y="310"/>
                  <a:pt x="737" y="180"/>
                  <a:pt x="665" y="108"/>
                </a:cubicBezTo>
                <a:cubicBezTo>
                  <a:pt x="592" y="36"/>
                  <a:pt x="520" y="7"/>
                  <a:pt x="477" y="7"/>
                </a:cubicBezTo>
                <a:cubicBezTo>
                  <a:pt x="458" y="2"/>
                  <a:pt x="440"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txBox="1">
            <a:spLocks noGrp="1"/>
          </p:cNvSpPr>
          <p:nvPr>
            <p:ph type="title"/>
          </p:nvPr>
        </p:nvSpPr>
        <p:spPr>
          <a:xfrm>
            <a:off x="2124450" y="1089825"/>
            <a:ext cx="4895100" cy="159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9"/>
          <p:cNvSpPr txBox="1">
            <a:spLocks noGrp="1"/>
          </p:cNvSpPr>
          <p:nvPr>
            <p:ph type="subTitle" idx="1"/>
          </p:nvPr>
        </p:nvSpPr>
        <p:spPr>
          <a:xfrm>
            <a:off x="2124450" y="2835675"/>
            <a:ext cx="4895100" cy="14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9"/>
          <p:cNvSpPr/>
          <p:nvPr/>
        </p:nvSpPr>
        <p:spPr>
          <a:xfrm>
            <a:off x="-174158"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07" name="Google Shape;107;p9"/>
          <p:cNvSpPr/>
          <p:nvPr/>
        </p:nvSpPr>
        <p:spPr>
          <a:xfrm>
            <a:off x="-356698"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08" name="Google Shape;108;p9"/>
          <p:cNvSpPr/>
          <p:nvPr/>
        </p:nvSpPr>
        <p:spPr>
          <a:xfrm>
            <a:off x="-560300"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109" name="Google Shape;109;p9"/>
          <p:cNvSpPr/>
          <p:nvPr/>
        </p:nvSpPr>
        <p:spPr>
          <a:xfrm flipH="1">
            <a:off x="6332275"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0" name="Google Shape;110;p9"/>
          <p:cNvSpPr/>
          <p:nvPr/>
        </p:nvSpPr>
        <p:spPr>
          <a:xfrm flipH="1">
            <a:off x="6514815"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1" name="Google Shape;111;p9"/>
          <p:cNvSpPr/>
          <p:nvPr/>
        </p:nvSpPr>
        <p:spPr>
          <a:xfrm flipH="1">
            <a:off x="6718417"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pic>
        <p:nvPicPr>
          <p:cNvPr id="116" name="Google Shape;116;p11"/>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17" name="Google Shape;117;p11"/>
          <p:cNvSpPr/>
          <p:nvPr/>
        </p:nvSpPr>
        <p:spPr>
          <a:xfrm>
            <a:off x="320625" y="234950"/>
            <a:ext cx="8847050" cy="4931250"/>
          </a:xfrm>
          <a:custGeom>
            <a:avLst/>
            <a:gdLst/>
            <a:ahLst/>
            <a:cxnLst/>
            <a:rect l="l" t="t" r="r" b="b"/>
            <a:pathLst>
              <a:path w="353882" h="197250" extrusionOk="0">
                <a:moveTo>
                  <a:pt x="37302" y="0"/>
                </a:moveTo>
                <a:lnTo>
                  <a:pt x="353882" y="20954"/>
                </a:lnTo>
                <a:lnTo>
                  <a:pt x="353328" y="196996"/>
                </a:lnTo>
                <a:lnTo>
                  <a:pt x="22888" y="196996"/>
                </a:lnTo>
                <a:lnTo>
                  <a:pt x="0" y="197250"/>
                </a:lnTo>
                <a:lnTo>
                  <a:pt x="28973" y="6422"/>
                </a:lnTo>
                <a:close/>
              </a:path>
            </a:pathLst>
          </a:custGeom>
          <a:gradFill>
            <a:gsLst>
              <a:gs pos="0">
                <a:schemeClr val="dk2"/>
              </a:gs>
              <a:gs pos="100000">
                <a:schemeClr val="lt1"/>
              </a:gs>
            </a:gsLst>
            <a:lin ang="5400012" scaled="0"/>
          </a:gradFill>
          <a:ln>
            <a:noFill/>
          </a:ln>
        </p:spPr>
      </p:sp>
      <p:grpSp>
        <p:nvGrpSpPr>
          <p:cNvPr id="118" name="Google Shape;118;p11"/>
          <p:cNvGrpSpPr/>
          <p:nvPr/>
        </p:nvGrpSpPr>
        <p:grpSpPr>
          <a:xfrm>
            <a:off x="905066" y="-63500"/>
            <a:ext cx="468757" cy="550028"/>
            <a:chOff x="905066" y="-63500"/>
            <a:chExt cx="468757" cy="550028"/>
          </a:xfrm>
        </p:grpSpPr>
        <p:sp>
          <p:nvSpPr>
            <p:cNvPr id="119" name="Google Shape;119;p11"/>
            <p:cNvSpPr/>
            <p:nvPr/>
          </p:nvSpPr>
          <p:spPr>
            <a:xfrm rot="-2003650">
              <a:off x="9331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1062973"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1"/>
          <p:cNvSpPr txBox="1">
            <a:spLocks noGrp="1"/>
          </p:cNvSpPr>
          <p:nvPr>
            <p:ph type="title" hasCustomPrompt="1"/>
          </p:nvPr>
        </p:nvSpPr>
        <p:spPr>
          <a:xfrm>
            <a:off x="1279188" y="683200"/>
            <a:ext cx="6585600" cy="1289700"/>
          </a:xfrm>
          <a:prstGeom prst="rect">
            <a:avLst/>
          </a:prstGeom>
        </p:spPr>
        <p:txBody>
          <a:bodyPr spcFirstLastPara="1" wrap="square" lIns="91425" tIns="91425" rIns="91425" bIns="91425" anchor="t" anchorCtr="0">
            <a:noAutofit/>
          </a:bodyPr>
          <a:lstStyle>
            <a:lvl1pPr lvl="0" algn="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2" name="Google Shape;122;p11"/>
          <p:cNvSpPr txBox="1">
            <a:spLocks noGrp="1"/>
          </p:cNvSpPr>
          <p:nvPr>
            <p:ph type="body" idx="1"/>
          </p:nvPr>
        </p:nvSpPr>
        <p:spPr>
          <a:xfrm>
            <a:off x="1380438" y="1901375"/>
            <a:ext cx="6383100" cy="450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4"/>
        <p:cNvGrpSpPr/>
        <p:nvPr/>
      </p:nvGrpSpPr>
      <p:grpSpPr>
        <a:xfrm>
          <a:off x="0" y="0"/>
          <a:ext cx="0" cy="0"/>
          <a:chOff x="0" y="0"/>
          <a:chExt cx="0" cy="0"/>
        </a:xfrm>
      </p:grpSpPr>
      <p:pic>
        <p:nvPicPr>
          <p:cNvPr id="125" name="Google Shape;125;p13"/>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26" name="Google Shape;126;p13"/>
          <p:cNvSpPr txBox="1">
            <a:spLocks noGrp="1"/>
          </p:cNvSpPr>
          <p:nvPr>
            <p:ph type="title" hasCustomPrompt="1"/>
          </p:nvPr>
        </p:nvSpPr>
        <p:spPr>
          <a:xfrm>
            <a:off x="4637175" y="30797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7" name="Google Shape;127;p13"/>
          <p:cNvSpPr txBox="1">
            <a:spLocks noGrp="1"/>
          </p:cNvSpPr>
          <p:nvPr>
            <p:ph type="title" idx="2"/>
          </p:nvPr>
        </p:nvSpPr>
        <p:spPr>
          <a:xfrm>
            <a:off x="1200375" y="2061800"/>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28" name="Google Shape;128;p13"/>
          <p:cNvSpPr txBox="1">
            <a:spLocks noGrp="1"/>
          </p:cNvSpPr>
          <p:nvPr>
            <p:ph type="title" idx="3"/>
          </p:nvPr>
        </p:nvSpPr>
        <p:spPr>
          <a:xfrm>
            <a:off x="1208675" y="3713325"/>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29" name="Google Shape;129;p13"/>
          <p:cNvSpPr txBox="1">
            <a:spLocks noGrp="1"/>
          </p:cNvSpPr>
          <p:nvPr>
            <p:ph type="title" idx="4"/>
          </p:nvPr>
        </p:nvSpPr>
        <p:spPr>
          <a:xfrm>
            <a:off x="1037675" y="3026775"/>
            <a:ext cx="24471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0" name="Google Shape;130;p13"/>
          <p:cNvSpPr txBox="1">
            <a:spLocks noGrp="1"/>
          </p:cNvSpPr>
          <p:nvPr>
            <p:ph type="title" idx="5"/>
          </p:nvPr>
        </p:nvSpPr>
        <p:spPr>
          <a:xfrm>
            <a:off x="5657850" y="2061800"/>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1" name="Google Shape;131;p13"/>
          <p:cNvSpPr txBox="1">
            <a:spLocks noGrp="1"/>
          </p:cNvSpPr>
          <p:nvPr>
            <p:ph type="title" idx="6"/>
          </p:nvPr>
        </p:nvSpPr>
        <p:spPr>
          <a:xfrm>
            <a:off x="5679125" y="3713325"/>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2" name="Google Shape;132;p13"/>
          <p:cNvSpPr txBox="1">
            <a:spLocks noGrp="1"/>
          </p:cNvSpPr>
          <p:nvPr>
            <p:ph type="title" idx="7"/>
          </p:nvPr>
        </p:nvSpPr>
        <p:spPr>
          <a:xfrm>
            <a:off x="5660775" y="3336225"/>
            <a:ext cx="2430900" cy="417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3" name="Google Shape;133;p13"/>
          <p:cNvSpPr txBox="1">
            <a:spLocks noGrp="1"/>
          </p:cNvSpPr>
          <p:nvPr>
            <p:ph type="title" idx="8" hasCustomPrompt="1"/>
          </p:nvPr>
        </p:nvSpPr>
        <p:spPr>
          <a:xfrm>
            <a:off x="3581325" y="30797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4" name="Google Shape;134;p13"/>
          <p:cNvSpPr txBox="1">
            <a:spLocks noGrp="1"/>
          </p:cNvSpPr>
          <p:nvPr>
            <p:ph type="title" idx="9" hasCustomPrompt="1"/>
          </p:nvPr>
        </p:nvSpPr>
        <p:spPr>
          <a:xfrm>
            <a:off x="4637175" y="14434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5" name="Google Shape;135;p13"/>
          <p:cNvSpPr txBox="1">
            <a:spLocks noGrp="1"/>
          </p:cNvSpPr>
          <p:nvPr>
            <p:ph type="title" idx="13" hasCustomPrompt="1"/>
          </p:nvPr>
        </p:nvSpPr>
        <p:spPr>
          <a:xfrm>
            <a:off x="3590169" y="14434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6" name="Google Shape;136;p13"/>
          <p:cNvSpPr txBox="1">
            <a:spLocks noGrp="1"/>
          </p:cNvSpPr>
          <p:nvPr>
            <p:ph type="title" idx="14"/>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13"/>
          <p:cNvSpPr txBox="1">
            <a:spLocks noGrp="1"/>
          </p:cNvSpPr>
          <p:nvPr>
            <p:ph type="title" idx="15"/>
          </p:nvPr>
        </p:nvSpPr>
        <p:spPr>
          <a:xfrm>
            <a:off x="1045775" y="1380925"/>
            <a:ext cx="24309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8" name="Google Shape;138;p13"/>
          <p:cNvSpPr txBox="1">
            <a:spLocks noGrp="1"/>
          </p:cNvSpPr>
          <p:nvPr>
            <p:ph type="title" idx="16"/>
          </p:nvPr>
        </p:nvSpPr>
        <p:spPr>
          <a:xfrm>
            <a:off x="5657850" y="1380925"/>
            <a:ext cx="2447100" cy="765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 name="Google Shape;139;p13"/>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rot="5476894" flipH="1">
            <a:off x="433799" y="3212421"/>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rot="5476894" flipH="1">
            <a:off x="175489" y="3302767"/>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rot="5476894" flipH="1">
            <a:off x="29251" y="3384442"/>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39"/>
        <p:cNvGrpSpPr/>
        <p:nvPr/>
      </p:nvGrpSpPr>
      <p:grpSpPr>
        <a:xfrm>
          <a:off x="0" y="0"/>
          <a:ext cx="0" cy="0"/>
          <a:chOff x="0" y="0"/>
          <a:chExt cx="0" cy="0"/>
        </a:xfrm>
      </p:grpSpPr>
      <p:pic>
        <p:nvPicPr>
          <p:cNvPr id="240" name="Google Shape;240;p1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41" name="Google Shape;241;p19"/>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19"/>
          <p:cNvSpPr/>
          <p:nvPr/>
        </p:nvSpPr>
        <p:spPr>
          <a:xfrm rot="1577317" flipH="1">
            <a:off x="7739678" y="3573728"/>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1577317" flipH="1">
            <a:off x="7871015" y="3739202"/>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rot="1577317" flipH="1">
            <a:off x="8016950" y="3923070"/>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rot="-9222683" flipH="1">
            <a:off x="-771575" y="-85565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rot="-9222683" flipH="1">
            <a:off x="-902911" y="-102112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rot="-9222683" flipH="1">
            <a:off x="-1048847" y="-120499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arla"/>
              <a:buChar char="●"/>
              <a:defRPr sz="1800">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59" r:id="rId8"/>
    <p:sldLayoutId id="2147483665" r:id="rId9"/>
    <p:sldLayoutId id="2147483671"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32"/>
          <p:cNvGrpSpPr/>
          <p:nvPr/>
        </p:nvGrpSpPr>
        <p:grpSpPr>
          <a:xfrm>
            <a:off x="548538" y="772608"/>
            <a:ext cx="1674275" cy="2948924"/>
            <a:chOff x="568922" y="401363"/>
            <a:chExt cx="1926668" cy="3393468"/>
          </a:xfrm>
        </p:grpSpPr>
        <p:sp>
          <p:nvSpPr>
            <p:cNvPr id="402" name="Google Shape;402;p32"/>
            <p:cNvSpPr/>
            <p:nvPr/>
          </p:nvSpPr>
          <p:spPr>
            <a:xfrm>
              <a:off x="599768" y="43839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568922" y="401363"/>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2"/>
          <p:cNvGrpSpPr/>
          <p:nvPr/>
        </p:nvGrpSpPr>
        <p:grpSpPr>
          <a:xfrm>
            <a:off x="2369288" y="737251"/>
            <a:ext cx="1674275" cy="2948924"/>
            <a:chOff x="2664147" y="360675"/>
            <a:chExt cx="1926668" cy="3393468"/>
          </a:xfrm>
        </p:grpSpPr>
        <p:sp>
          <p:nvSpPr>
            <p:cNvPr id="405" name="Google Shape;405;p32"/>
            <p:cNvSpPr/>
            <p:nvPr/>
          </p:nvSpPr>
          <p:spPr>
            <a:xfrm>
              <a:off x="2694993" y="43074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664147" y="360675"/>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2"/>
          <p:cNvSpPr txBox="1">
            <a:spLocks noGrp="1"/>
          </p:cNvSpPr>
          <p:nvPr>
            <p:ph type="subTitle" idx="1"/>
          </p:nvPr>
        </p:nvSpPr>
        <p:spPr>
          <a:xfrm>
            <a:off x="5287109" y="4066093"/>
            <a:ext cx="3376500" cy="43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zh-TW" altLang="en-US" sz="1800" b="1" dirty="0">
                <a:solidFill>
                  <a:schemeClr val="tx2"/>
                </a:solidFill>
                <a:latin typeface="微軟正黑體" panose="020B0604030504040204" pitchFamily="34" charset="-120"/>
                <a:ea typeface="微軟正黑體" panose="020B0604030504040204" pitchFamily="34" charset="-120"/>
              </a:rPr>
              <a:t>人事室  </a:t>
            </a:r>
            <a:r>
              <a:rPr lang="en-US" altLang="zh-TW" sz="1800" b="1" dirty="0">
                <a:solidFill>
                  <a:schemeClr val="tx2"/>
                </a:solidFill>
                <a:latin typeface="微軟正黑體" panose="020B0604030504040204" pitchFamily="34" charset="-120"/>
                <a:ea typeface="微軟正黑體" panose="020B0604030504040204" pitchFamily="34" charset="-120"/>
              </a:rPr>
              <a:t>115</a:t>
            </a:r>
            <a:r>
              <a:rPr lang="zh-TW" altLang="en-US" sz="1800" b="1" dirty="0">
                <a:solidFill>
                  <a:schemeClr val="tx2"/>
                </a:solidFill>
                <a:latin typeface="微軟正黑體" panose="020B0604030504040204" pitchFamily="34" charset="-120"/>
                <a:ea typeface="微軟正黑體" panose="020B0604030504040204" pitchFamily="34" charset="-120"/>
              </a:rPr>
              <a:t>年</a:t>
            </a:r>
            <a:r>
              <a:rPr lang="en-US" altLang="zh-TW" sz="1800" b="1" dirty="0">
                <a:solidFill>
                  <a:schemeClr val="tx2"/>
                </a:solidFill>
                <a:latin typeface="微軟正黑體" panose="020B0604030504040204" pitchFamily="34" charset="-120"/>
                <a:ea typeface="微軟正黑體" panose="020B0604030504040204" pitchFamily="34" charset="-120"/>
              </a:rPr>
              <a:t>3</a:t>
            </a:r>
            <a:r>
              <a:rPr lang="zh-TW" altLang="en-US" sz="1800" b="1" dirty="0">
                <a:solidFill>
                  <a:schemeClr val="tx2"/>
                </a:solidFill>
                <a:latin typeface="微軟正黑體" panose="020B0604030504040204" pitchFamily="34" charset="-120"/>
                <a:ea typeface="微軟正黑體" panose="020B0604030504040204" pitchFamily="34" charset="-120"/>
              </a:rPr>
              <a:t>月製</a:t>
            </a:r>
            <a:endParaRPr sz="1800" b="1" dirty="0">
              <a:solidFill>
                <a:schemeClr val="tx2"/>
              </a:solidFill>
              <a:latin typeface="微軟正黑體" panose="020B0604030504040204" pitchFamily="34" charset="-120"/>
              <a:ea typeface="微軟正黑體" panose="020B0604030504040204" pitchFamily="34" charset="-120"/>
            </a:endParaRPr>
          </a:p>
        </p:txBody>
      </p:sp>
      <p:grpSp>
        <p:nvGrpSpPr>
          <p:cNvPr id="408" name="Google Shape;408;p32"/>
          <p:cNvGrpSpPr/>
          <p:nvPr/>
        </p:nvGrpSpPr>
        <p:grpSpPr>
          <a:xfrm>
            <a:off x="3114991" y="1404393"/>
            <a:ext cx="475652" cy="456678"/>
            <a:chOff x="3522263" y="1128388"/>
            <a:chExt cx="547356" cy="525522"/>
          </a:xfrm>
        </p:grpSpPr>
        <p:sp>
          <p:nvSpPr>
            <p:cNvPr id="409" name="Google Shape;409;p32"/>
            <p:cNvSpPr/>
            <p:nvPr/>
          </p:nvSpPr>
          <p:spPr>
            <a:xfrm>
              <a:off x="3522263" y="1128388"/>
              <a:ext cx="547356" cy="482144"/>
            </a:xfrm>
            <a:custGeom>
              <a:avLst/>
              <a:gdLst/>
              <a:ahLst/>
              <a:cxnLst/>
              <a:rect l="l" t="t" r="r" b="b"/>
              <a:pathLst>
                <a:path w="5945" h="5237" extrusionOk="0">
                  <a:moveTo>
                    <a:pt x="2969" y="0"/>
                  </a:moveTo>
                  <a:cubicBezTo>
                    <a:pt x="2633" y="0"/>
                    <a:pt x="2291" y="65"/>
                    <a:pt x="1962" y="203"/>
                  </a:cubicBezTo>
                  <a:cubicBezTo>
                    <a:pt x="630" y="759"/>
                    <a:pt x="1" y="2296"/>
                    <a:pt x="557" y="3628"/>
                  </a:cubicBezTo>
                  <a:cubicBezTo>
                    <a:pt x="976" y="4632"/>
                    <a:pt x="1943" y="5236"/>
                    <a:pt x="2970" y="5236"/>
                  </a:cubicBezTo>
                  <a:cubicBezTo>
                    <a:pt x="3306" y="5236"/>
                    <a:pt x="3650" y="5171"/>
                    <a:pt x="3983" y="5034"/>
                  </a:cubicBezTo>
                  <a:cubicBezTo>
                    <a:pt x="5315" y="4477"/>
                    <a:pt x="5944" y="2940"/>
                    <a:pt x="5388" y="1608"/>
                  </a:cubicBezTo>
                  <a:cubicBezTo>
                    <a:pt x="4969" y="605"/>
                    <a:pt x="3994" y="0"/>
                    <a:pt x="2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3592330" y="1544628"/>
              <a:ext cx="125491" cy="109281"/>
            </a:xfrm>
            <a:custGeom>
              <a:avLst/>
              <a:gdLst/>
              <a:ahLst/>
              <a:cxnLst/>
              <a:rect l="l" t="t" r="r" b="b"/>
              <a:pathLst>
                <a:path w="1363" h="1187" extrusionOk="0">
                  <a:moveTo>
                    <a:pt x="396" y="0"/>
                  </a:moveTo>
                  <a:lnTo>
                    <a:pt x="1" y="1186"/>
                  </a:lnTo>
                  <a:lnTo>
                    <a:pt x="1362" y="527"/>
                  </a:lnTo>
                  <a:lnTo>
                    <a:pt x="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3715861" y="1249930"/>
              <a:ext cx="152111" cy="239073"/>
            </a:xfrm>
            <a:custGeom>
              <a:avLst/>
              <a:gdLst/>
              <a:ahLst/>
              <a:cxnLst/>
              <a:rect l="l" t="t" r="r" b="b"/>
              <a:pathLst>
                <a:path w="1230" h="1933" extrusionOk="0">
                  <a:moveTo>
                    <a:pt x="542" y="483"/>
                  </a:moveTo>
                  <a:lnTo>
                    <a:pt x="542" y="791"/>
                  </a:lnTo>
                  <a:cubicBezTo>
                    <a:pt x="498" y="776"/>
                    <a:pt x="439" y="732"/>
                    <a:pt x="425" y="717"/>
                  </a:cubicBezTo>
                  <a:cubicBezTo>
                    <a:pt x="410" y="703"/>
                    <a:pt x="395" y="659"/>
                    <a:pt x="395" y="630"/>
                  </a:cubicBezTo>
                  <a:cubicBezTo>
                    <a:pt x="395" y="571"/>
                    <a:pt x="410" y="542"/>
                    <a:pt x="425" y="512"/>
                  </a:cubicBezTo>
                  <a:cubicBezTo>
                    <a:pt x="439" y="498"/>
                    <a:pt x="483" y="483"/>
                    <a:pt x="542" y="483"/>
                  </a:cubicBezTo>
                  <a:close/>
                  <a:moveTo>
                    <a:pt x="630" y="1157"/>
                  </a:moveTo>
                  <a:cubicBezTo>
                    <a:pt x="688" y="1171"/>
                    <a:pt x="717" y="1215"/>
                    <a:pt x="761" y="1230"/>
                  </a:cubicBezTo>
                  <a:cubicBezTo>
                    <a:pt x="776" y="1244"/>
                    <a:pt x="791" y="1288"/>
                    <a:pt x="791" y="1318"/>
                  </a:cubicBezTo>
                  <a:cubicBezTo>
                    <a:pt x="791" y="1376"/>
                    <a:pt x="791" y="1391"/>
                    <a:pt x="761" y="1435"/>
                  </a:cubicBezTo>
                  <a:cubicBezTo>
                    <a:pt x="732" y="1464"/>
                    <a:pt x="703" y="1493"/>
                    <a:pt x="630" y="1493"/>
                  </a:cubicBezTo>
                  <a:lnTo>
                    <a:pt x="630" y="1157"/>
                  </a:lnTo>
                  <a:close/>
                  <a:moveTo>
                    <a:pt x="556" y="0"/>
                  </a:moveTo>
                  <a:lnTo>
                    <a:pt x="556" y="190"/>
                  </a:lnTo>
                  <a:cubicBezTo>
                    <a:pt x="469" y="190"/>
                    <a:pt x="366" y="205"/>
                    <a:pt x="278" y="249"/>
                  </a:cubicBezTo>
                  <a:cubicBezTo>
                    <a:pt x="190" y="278"/>
                    <a:pt x="132" y="322"/>
                    <a:pt x="73" y="395"/>
                  </a:cubicBezTo>
                  <a:cubicBezTo>
                    <a:pt x="29" y="468"/>
                    <a:pt x="0" y="542"/>
                    <a:pt x="0" y="630"/>
                  </a:cubicBezTo>
                  <a:cubicBezTo>
                    <a:pt x="0" y="717"/>
                    <a:pt x="44" y="805"/>
                    <a:pt x="73" y="864"/>
                  </a:cubicBezTo>
                  <a:cubicBezTo>
                    <a:pt x="117" y="922"/>
                    <a:pt x="176" y="952"/>
                    <a:pt x="249" y="996"/>
                  </a:cubicBezTo>
                  <a:cubicBezTo>
                    <a:pt x="322" y="1025"/>
                    <a:pt x="395" y="1054"/>
                    <a:pt x="498" y="1083"/>
                  </a:cubicBezTo>
                  <a:cubicBezTo>
                    <a:pt x="512" y="1083"/>
                    <a:pt x="542" y="1098"/>
                    <a:pt x="556" y="1098"/>
                  </a:cubicBezTo>
                  <a:lnTo>
                    <a:pt x="556" y="1449"/>
                  </a:lnTo>
                  <a:cubicBezTo>
                    <a:pt x="498" y="1435"/>
                    <a:pt x="469" y="1420"/>
                    <a:pt x="439" y="1376"/>
                  </a:cubicBezTo>
                  <a:cubicBezTo>
                    <a:pt x="410" y="1361"/>
                    <a:pt x="395" y="1318"/>
                    <a:pt x="395" y="1274"/>
                  </a:cubicBezTo>
                  <a:lnTo>
                    <a:pt x="0" y="1274"/>
                  </a:lnTo>
                  <a:cubicBezTo>
                    <a:pt x="29" y="1420"/>
                    <a:pt x="73" y="1523"/>
                    <a:pt x="176" y="1596"/>
                  </a:cubicBezTo>
                  <a:cubicBezTo>
                    <a:pt x="278" y="1684"/>
                    <a:pt x="395" y="1727"/>
                    <a:pt x="556" y="1742"/>
                  </a:cubicBezTo>
                  <a:lnTo>
                    <a:pt x="556" y="1932"/>
                  </a:lnTo>
                  <a:lnTo>
                    <a:pt x="644" y="1932"/>
                  </a:lnTo>
                  <a:lnTo>
                    <a:pt x="644" y="1757"/>
                  </a:lnTo>
                  <a:cubicBezTo>
                    <a:pt x="776" y="1757"/>
                    <a:pt x="864" y="1742"/>
                    <a:pt x="952" y="1713"/>
                  </a:cubicBezTo>
                  <a:cubicBezTo>
                    <a:pt x="1025" y="1669"/>
                    <a:pt x="1098" y="1610"/>
                    <a:pt x="1142" y="1537"/>
                  </a:cubicBezTo>
                  <a:cubicBezTo>
                    <a:pt x="1171" y="1464"/>
                    <a:pt x="1201" y="1391"/>
                    <a:pt x="1230" y="1274"/>
                  </a:cubicBezTo>
                  <a:cubicBezTo>
                    <a:pt x="1230" y="1171"/>
                    <a:pt x="1215" y="1083"/>
                    <a:pt x="1157" y="1025"/>
                  </a:cubicBezTo>
                  <a:cubicBezTo>
                    <a:pt x="1127" y="981"/>
                    <a:pt x="1069" y="937"/>
                    <a:pt x="996" y="908"/>
                  </a:cubicBezTo>
                  <a:cubicBezTo>
                    <a:pt x="922" y="878"/>
                    <a:pt x="849" y="849"/>
                    <a:pt x="732" y="805"/>
                  </a:cubicBezTo>
                  <a:lnTo>
                    <a:pt x="659" y="791"/>
                  </a:lnTo>
                  <a:lnTo>
                    <a:pt x="659" y="468"/>
                  </a:lnTo>
                  <a:cubicBezTo>
                    <a:pt x="703" y="483"/>
                    <a:pt x="732" y="498"/>
                    <a:pt x="761" y="512"/>
                  </a:cubicBezTo>
                  <a:cubicBezTo>
                    <a:pt x="776" y="556"/>
                    <a:pt x="791" y="586"/>
                    <a:pt x="791" y="630"/>
                  </a:cubicBezTo>
                  <a:lnTo>
                    <a:pt x="1201" y="630"/>
                  </a:lnTo>
                  <a:cubicBezTo>
                    <a:pt x="1171" y="498"/>
                    <a:pt x="1127" y="395"/>
                    <a:pt x="1025" y="322"/>
                  </a:cubicBezTo>
                  <a:cubicBezTo>
                    <a:pt x="922" y="249"/>
                    <a:pt x="805" y="205"/>
                    <a:pt x="644" y="190"/>
                  </a:cubicBezTo>
                  <a:lnTo>
                    <a:pt x="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2"/>
          <p:cNvGrpSpPr/>
          <p:nvPr/>
        </p:nvGrpSpPr>
        <p:grpSpPr>
          <a:xfrm>
            <a:off x="2104187" y="1921071"/>
            <a:ext cx="1592720" cy="2427495"/>
            <a:chOff x="2359082" y="1722954"/>
            <a:chExt cx="1832819" cy="2793435"/>
          </a:xfrm>
        </p:grpSpPr>
        <p:sp>
          <p:nvSpPr>
            <p:cNvPr id="413" name="Google Shape;413;p32"/>
            <p:cNvSpPr/>
            <p:nvPr/>
          </p:nvSpPr>
          <p:spPr>
            <a:xfrm>
              <a:off x="2769816" y="4414126"/>
              <a:ext cx="330206" cy="102262"/>
            </a:xfrm>
            <a:custGeom>
              <a:avLst/>
              <a:gdLst/>
              <a:ahLst/>
              <a:cxnLst/>
              <a:rect l="l" t="t" r="r" b="b"/>
              <a:pathLst>
                <a:path w="5344" h="1655" extrusionOk="0">
                  <a:moveTo>
                    <a:pt x="293" y="1"/>
                  </a:moveTo>
                  <a:lnTo>
                    <a:pt x="0" y="1655"/>
                  </a:lnTo>
                  <a:lnTo>
                    <a:pt x="4641" y="1655"/>
                  </a:lnTo>
                  <a:cubicBezTo>
                    <a:pt x="5344" y="1655"/>
                    <a:pt x="4099" y="1025"/>
                    <a:pt x="4099" y="1025"/>
                  </a:cubicBezTo>
                  <a:lnTo>
                    <a:pt x="4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3119871" y="4414126"/>
              <a:ext cx="330268" cy="102262"/>
            </a:xfrm>
            <a:custGeom>
              <a:avLst/>
              <a:gdLst/>
              <a:ahLst/>
              <a:cxnLst/>
              <a:rect l="l" t="t" r="r" b="b"/>
              <a:pathLst>
                <a:path w="5345" h="1655" extrusionOk="0">
                  <a:moveTo>
                    <a:pt x="293" y="1"/>
                  </a:moveTo>
                  <a:lnTo>
                    <a:pt x="1" y="1655"/>
                  </a:lnTo>
                  <a:lnTo>
                    <a:pt x="4656" y="1655"/>
                  </a:lnTo>
                  <a:cubicBezTo>
                    <a:pt x="5344" y="1655"/>
                    <a:pt x="4100" y="1025"/>
                    <a:pt x="4100" y="1025"/>
                  </a:cubicBezTo>
                  <a:lnTo>
                    <a:pt x="4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2739971" y="2734306"/>
              <a:ext cx="818656" cy="1731418"/>
            </a:xfrm>
            <a:custGeom>
              <a:avLst/>
              <a:gdLst/>
              <a:ahLst/>
              <a:cxnLst/>
              <a:rect l="l" t="t" r="r" b="b"/>
              <a:pathLst>
                <a:path w="13249" h="28021" extrusionOk="0">
                  <a:moveTo>
                    <a:pt x="13249" y="0"/>
                  </a:moveTo>
                  <a:lnTo>
                    <a:pt x="4875" y="937"/>
                  </a:lnTo>
                  <a:lnTo>
                    <a:pt x="0" y="28020"/>
                  </a:lnTo>
                  <a:lnTo>
                    <a:pt x="4992" y="28020"/>
                  </a:lnTo>
                  <a:lnTo>
                    <a:pt x="9164" y="3894"/>
                  </a:lnTo>
                  <a:lnTo>
                    <a:pt x="5768" y="28020"/>
                  </a:lnTo>
                  <a:lnTo>
                    <a:pt x="10438" y="28020"/>
                  </a:lnTo>
                  <a:lnTo>
                    <a:pt x="13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2887407" y="2822051"/>
              <a:ext cx="290413" cy="1622853"/>
            </a:xfrm>
            <a:custGeom>
              <a:avLst/>
              <a:gdLst/>
              <a:ahLst/>
              <a:cxnLst/>
              <a:rect l="l" t="t" r="r" b="b"/>
              <a:pathLst>
                <a:path w="4700" h="26264" extrusionOk="0">
                  <a:moveTo>
                    <a:pt x="4685" y="0"/>
                  </a:moveTo>
                  <a:cubicBezTo>
                    <a:pt x="4641" y="0"/>
                    <a:pt x="3587" y="5885"/>
                    <a:pt x="2299" y="13132"/>
                  </a:cubicBezTo>
                  <a:cubicBezTo>
                    <a:pt x="1025" y="20378"/>
                    <a:pt x="0" y="26263"/>
                    <a:pt x="15" y="26263"/>
                  </a:cubicBezTo>
                  <a:cubicBezTo>
                    <a:pt x="15" y="26263"/>
                    <a:pt x="15" y="26263"/>
                    <a:pt x="15" y="26263"/>
                  </a:cubicBezTo>
                  <a:cubicBezTo>
                    <a:pt x="32" y="26263"/>
                    <a:pt x="1100" y="20398"/>
                    <a:pt x="2387" y="13146"/>
                  </a:cubicBezTo>
                  <a:cubicBezTo>
                    <a:pt x="3675" y="5900"/>
                    <a:pt x="4700" y="0"/>
                    <a:pt x="468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276391" y="2853689"/>
              <a:ext cx="113137" cy="1612904"/>
            </a:xfrm>
            <a:custGeom>
              <a:avLst/>
              <a:gdLst/>
              <a:ahLst/>
              <a:cxnLst/>
              <a:rect l="l" t="t" r="r" b="b"/>
              <a:pathLst>
                <a:path w="1831" h="26103" extrusionOk="0">
                  <a:moveTo>
                    <a:pt x="1830" y="0"/>
                  </a:moveTo>
                  <a:cubicBezTo>
                    <a:pt x="1830" y="0"/>
                    <a:pt x="1801" y="44"/>
                    <a:pt x="1801" y="74"/>
                  </a:cubicBezTo>
                  <a:cubicBezTo>
                    <a:pt x="1801" y="132"/>
                    <a:pt x="1801" y="191"/>
                    <a:pt x="1786" y="279"/>
                  </a:cubicBezTo>
                  <a:cubicBezTo>
                    <a:pt x="1772" y="440"/>
                    <a:pt x="1757" y="703"/>
                    <a:pt x="1713" y="1025"/>
                  </a:cubicBezTo>
                  <a:cubicBezTo>
                    <a:pt x="1640" y="1684"/>
                    <a:pt x="1552" y="2636"/>
                    <a:pt x="1435" y="3821"/>
                  </a:cubicBezTo>
                  <a:cubicBezTo>
                    <a:pt x="1215" y="6193"/>
                    <a:pt x="952" y="9472"/>
                    <a:pt x="688" y="13074"/>
                  </a:cubicBezTo>
                  <a:cubicBezTo>
                    <a:pt x="439" y="16675"/>
                    <a:pt x="249" y="19954"/>
                    <a:pt x="147" y="22311"/>
                  </a:cubicBezTo>
                  <a:cubicBezTo>
                    <a:pt x="73" y="23482"/>
                    <a:pt x="30" y="24448"/>
                    <a:pt x="15" y="25107"/>
                  </a:cubicBezTo>
                  <a:cubicBezTo>
                    <a:pt x="15" y="25444"/>
                    <a:pt x="0" y="25693"/>
                    <a:pt x="0" y="25883"/>
                  </a:cubicBezTo>
                  <a:lnTo>
                    <a:pt x="0" y="26088"/>
                  </a:lnTo>
                  <a:lnTo>
                    <a:pt x="0" y="26103"/>
                  </a:lnTo>
                  <a:cubicBezTo>
                    <a:pt x="0" y="26044"/>
                    <a:pt x="15" y="25986"/>
                    <a:pt x="15" y="25898"/>
                  </a:cubicBezTo>
                  <a:cubicBezTo>
                    <a:pt x="15" y="25707"/>
                    <a:pt x="30" y="25459"/>
                    <a:pt x="44" y="25122"/>
                  </a:cubicBezTo>
                  <a:cubicBezTo>
                    <a:pt x="88" y="24463"/>
                    <a:pt x="147" y="23497"/>
                    <a:pt x="191" y="22326"/>
                  </a:cubicBezTo>
                  <a:cubicBezTo>
                    <a:pt x="322" y="19969"/>
                    <a:pt x="513" y="16689"/>
                    <a:pt x="762" y="13088"/>
                  </a:cubicBezTo>
                  <a:cubicBezTo>
                    <a:pt x="1025" y="9487"/>
                    <a:pt x="1289" y="6208"/>
                    <a:pt x="1494" y="3851"/>
                  </a:cubicBezTo>
                  <a:cubicBezTo>
                    <a:pt x="1581" y="2679"/>
                    <a:pt x="1684" y="1699"/>
                    <a:pt x="1728" y="1040"/>
                  </a:cubicBezTo>
                  <a:cubicBezTo>
                    <a:pt x="1772" y="718"/>
                    <a:pt x="1786" y="454"/>
                    <a:pt x="1801" y="279"/>
                  </a:cubicBezTo>
                  <a:cubicBezTo>
                    <a:pt x="1830" y="191"/>
                    <a:pt x="1830" y="132"/>
                    <a:pt x="1830" y="74"/>
                  </a:cubicBezTo>
                  <a:lnTo>
                    <a:pt x="1830" y="0"/>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13637" y="2410391"/>
              <a:ext cx="178264" cy="221579"/>
            </a:xfrm>
            <a:custGeom>
              <a:avLst/>
              <a:gdLst/>
              <a:ahLst/>
              <a:cxnLst/>
              <a:rect l="l" t="t" r="r" b="b"/>
              <a:pathLst>
                <a:path w="2885" h="3586" extrusionOk="0">
                  <a:moveTo>
                    <a:pt x="1021" y="1"/>
                  </a:moveTo>
                  <a:cubicBezTo>
                    <a:pt x="861" y="1"/>
                    <a:pt x="0" y="1421"/>
                    <a:pt x="0" y="1421"/>
                  </a:cubicBezTo>
                  <a:cubicBezTo>
                    <a:pt x="0" y="1421"/>
                    <a:pt x="619" y="3586"/>
                    <a:pt x="1018" y="3586"/>
                  </a:cubicBezTo>
                  <a:cubicBezTo>
                    <a:pt x="1036" y="3586"/>
                    <a:pt x="1053" y="3582"/>
                    <a:pt x="1069" y="3573"/>
                  </a:cubicBezTo>
                  <a:cubicBezTo>
                    <a:pt x="1069" y="3573"/>
                    <a:pt x="2606" y="2563"/>
                    <a:pt x="2679" y="2373"/>
                  </a:cubicBezTo>
                  <a:cubicBezTo>
                    <a:pt x="2702" y="2310"/>
                    <a:pt x="2641" y="2289"/>
                    <a:pt x="2546" y="2289"/>
                  </a:cubicBezTo>
                  <a:cubicBezTo>
                    <a:pt x="2330" y="2289"/>
                    <a:pt x="1933" y="2402"/>
                    <a:pt x="1933" y="2402"/>
                  </a:cubicBezTo>
                  <a:cubicBezTo>
                    <a:pt x="1933" y="2402"/>
                    <a:pt x="2738" y="2080"/>
                    <a:pt x="2811" y="1875"/>
                  </a:cubicBezTo>
                  <a:cubicBezTo>
                    <a:pt x="2832" y="1818"/>
                    <a:pt x="2754" y="1797"/>
                    <a:pt x="2630" y="1797"/>
                  </a:cubicBezTo>
                  <a:cubicBezTo>
                    <a:pt x="2313" y="1797"/>
                    <a:pt x="1699" y="1933"/>
                    <a:pt x="1699" y="1933"/>
                  </a:cubicBezTo>
                  <a:cubicBezTo>
                    <a:pt x="1699" y="1933"/>
                    <a:pt x="2884" y="1611"/>
                    <a:pt x="2811" y="1363"/>
                  </a:cubicBezTo>
                  <a:cubicBezTo>
                    <a:pt x="2788" y="1278"/>
                    <a:pt x="2636" y="1249"/>
                    <a:pt x="2440" y="1249"/>
                  </a:cubicBezTo>
                  <a:cubicBezTo>
                    <a:pt x="2027" y="1249"/>
                    <a:pt x="1420" y="1377"/>
                    <a:pt x="1420" y="1377"/>
                  </a:cubicBezTo>
                  <a:cubicBezTo>
                    <a:pt x="1420" y="1377"/>
                    <a:pt x="2753" y="997"/>
                    <a:pt x="2738" y="704"/>
                  </a:cubicBezTo>
                  <a:cubicBezTo>
                    <a:pt x="2735" y="640"/>
                    <a:pt x="2649" y="615"/>
                    <a:pt x="2516" y="615"/>
                  </a:cubicBezTo>
                  <a:cubicBezTo>
                    <a:pt x="2037" y="615"/>
                    <a:pt x="952" y="938"/>
                    <a:pt x="952" y="938"/>
                  </a:cubicBezTo>
                  <a:cubicBezTo>
                    <a:pt x="1259" y="499"/>
                    <a:pt x="1142" y="45"/>
                    <a:pt x="1025" y="1"/>
                  </a:cubicBezTo>
                  <a:cubicBezTo>
                    <a:pt x="1024" y="1"/>
                    <a:pt x="1022" y="1"/>
                    <a:pt x="1021" y="1"/>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3404857" y="2131832"/>
              <a:ext cx="695632" cy="695446"/>
            </a:xfrm>
            <a:custGeom>
              <a:avLst/>
              <a:gdLst/>
              <a:ahLst/>
              <a:cxnLst/>
              <a:rect l="l" t="t" r="r" b="b"/>
              <a:pathLst>
                <a:path w="11258" h="11255" extrusionOk="0">
                  <a:moveTo>
                    <a:pt x="1903" y="0"/>
                  </a:moveTo>
                  <a:lnTo>
                    <a:pt x="264" y="1244"/>
                  </a:lnTo>
                  <a:cubicBezTo>
                    <a:pt x="264" y="1244"/>
                    <a:pt x="0" y="5051"/>
                    <a:pt x="1362" y="8828"/>
                  </a:cubicBezTo>
                  <a:cubicBezTo>
                    <a:pt x="2035" y="10724"/>
                    <a:pt x="3206" y="11254"/>
                    <a:pt x="4319" y="11254"/>
                  </a:cubicBezTo>
                  <a:cubicBezTo>
                    <a:pt x="5431" y="11254"/>
                    <a:pt x="6485" y="10724"/>
                    <a:pt x="6925" y="10497"/>
                  </a:cubicBezTo>
                  <a:cubicBezTo>
                    <a:pt x="7803" y="10043"/>
                    <a:pt x="11258" y="8140"/>
                    <a:pt x="11258" y="8140"/>
                  </a:cubicBezTo>
                  <a:lnTo>
                    <a:pt x="9779" y="5783"/>
                  </a:lnTo>
                  <a:cubicBezTo>
                    <a:pt x="9779" y="5783"/>
                    <a:pt x="7642" y="6925"/>
                    <a:pt x="5197" y="7847"/>
                  </a:cubicBezTo>
                  <a:cubicBezTo>
                    <a:pt x="5169" y="7857"/>
                    <a:pt x="5140" y="7863"/>
                    <a:pt x="5111" y="7863"/>
                  </a:cubicBezTo>
                  <a:cubicBezTo>
                    <a:pt x="3963" y="7863"/>
                    <a:pt x="1903" y="0"/>
                    <a:pt x="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3009509" y="2072265"/>
              <a:ext cx="575388" cy="770089"/>
            </a:xfrm>
            <a:custGeom>
              <a:avLst/>
              <a:gdLst/>
              <a:ahLst/>
              <a:cxnLst/>
              <a:rect l="l" t="t" r="r" b="b"/>
              <a:pathLst>
                <a:path w="9312" h="12463" extrusionOk="0">
                  <a:moveTo>
                    <a:pt x="4580" y="1"/>
                  </a:moveTo>
                  <a:cubicBezTo>
                    <a:pt x="3653" y="1"/>
                    <a:pt x="2762" y="110"/>
                    <a:pt x="2197" y="335"/>
                  </a:cubicBezTo>
                  <a:cubicBezTo>
                    <a:pt x="2197" y="335"/>
                    <a:pt x="191" y="1169"/>
                    <a:pt x="1" y="3014"/>
                  </a:cubicBezTo>
                  <a:lnTo>
                    <a:pt x="1" y="7581"/>
                  </a:lnTo>
                  <a:lnTo>
                    <a:pt x="15" y="10802"/>
                  </a:lnTo>
                  <a:cubicBezTo>
                    <a:pt x="15" y="11329"/>
                    <a:pt x="454" y="11768"/>
                    <a:pt x="981" y="11797"/>
                  </a:cubicBezTo>
                  <a:cubicBezTo>
                    <a:pt x="2430" y="11826"/>
                    <a:pt x="4981" y="12462"/>
                    <a:pt x="6961" y="12462"/>
                  </a:cubicBezTo>
                  <a:cubicBezTo>
                    <a:pt x="7963" y="12462"/>
                    <a:pt x="8819" y="12299"/>
                    <a:pt x="9311" y="11812"/>
                  </a:cubicBezTo>
                  <a:lnTo>
                    <a:pt x="8418" y="6249"/>
                  </a:lnTo>
                  <a:lnTo>
                    <a:pt x="7701" y="525"/>
                  </a:lnTo>
                  <a:cubicBezTo>
                    <a:pt x="7011" y="180"/>
                    <a:pt x="5766" y="1"/>
                    <a:pt x="4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3209408" y="1731975"/>
              <a:ext cx="311236" cy="393355"/>
            </a:xfrm>
            <a:custGeom>
              <a:avLst/>
              <a:gdLst/>
              <a:ahLst/>
              <a:cxnLst/>
              <a:rect l="l" t="t" r="r" b="b"/>
              <a:pathLst>
                <a:path w="5037" h="6366" extrusionOk="0">
                  <a:moveTo>
                    <a:pt x="2662" y="0"/>
                  </a:moveTo>
                  <a:cubicBezTo>
                    <a:pt x="1390" y="0"/>
                    <a:pt x="1333" y="586"/>
                    <a:pt x="1333" y="586"/>
                  </a:cubicBezTo>
                  <a:lnTo>
                    <a:pt x="1333" y="1596"/>
                  </a:lnTo>
                  <a:cubicBezTo>
                    <a:pt x="1333" y="1596"/>
                    <a:pt x="997" y="1358"/>
                    <a:pt x="679" y="1358"/>
                  </a:cubicBezTo>
                  <a:cubicBezTo>
                    <a:pt x="446" y="1358"/>
                    <a:pt x="222" y="1486"/>
                    <a:pt x="147" y="1933"/>
                  </a:cubicBezTo>
                  <a:cubicBezTo>
                    <a:pt x="1" y="2738"/>
                    <a:pt x="777" y="2899"/>
                    <a:pt x="777" y="2899"/>
                  </a:cubicBezTo>
                  <a:lnTo>
                    <a:pt x="601" y="5256"/>
                  </a:lnTo>
                  <a:cubicBezTo>
                    <a:pt x="587" y="5563"/>
                    <a:pt x="674" y="5886"/>
                    <a:pt x="894" y="6105"/>
                  </a:cubicBezTo>
                  <a:cubicBezTo>
                    <a:pt x="1097" y="6296"/>
                    <a:pt x="1327" y="6366"/>
                    <a:pt x="1555" y="6366"/>
                  </a:cubicBezTo>
                  <a:cubicBezTo>
                    <a:pt x="1905" y="6366"/>
                    <a:pt x="2251" y="6203"/>
                    <a:pt x="2490" y="6061"/>
                  </a:cubicBezTo>
                  <a:cubicBezTo>
                    <a:pt x="2665" y="5929"/>
                    <a:pt x="2782" y="5754"/>
                    <a:pt x="2782" y="5534"/>
                  </a:cubicBezTo>
                  <a:lnTo>
                    <a:pt x="2782" y="4905"/>
                  </a:lnTo>
                  <a:lnTo>
                    <a:pt x="3632" y="4905"/>
                  </a:lnTo>
                  <a:cubicBezTo>
                    <a:pt x="5037" y="4831"/>
                    <a:pt x="4788" y="396"/>
                    <a:pt x="4788" y="396"/>
                  </a:cubicBezTo>
                  <a:cubicBezTo>
                    <a:pt x="4788" y="57"/>
                    <a:pt x="4135" y="44"/>
                    <a:pt x="4039" y="44"/>
                  </a:cubicBezTo>
                  <a:cubicBezTo>
                    <a:pt x="4031" y="44"/>
                    <a:pt x="4027" y="44"/>
                    <a:pt x="4027" y="44"/>
                  </a:cubicBezTo>
                  <a:lnTo>
                    <a:pt x="2709" y="0"/>
                  </a:lnTo>
                  <a:cubicBezTo>
                    <a:pt x="2693" y="0"/>
                    <a:pt x="2678" y="0"/>
                    <a:pt x="2662"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3440141" y="1860441"/>
              <a:ext cx="15386" cy="80574"/>
            </a:xfrm>
            <a:custGeom>
              <a:avLst/>
              <a:gdLst/>
              <a:ahLst/>
              <a:cxnLst/>
              <a:rect l="l" t="t" r="r" b="b"/>
              <a:pathLst>
                <a:path w="249" h="1304" extrusionOk="0">
                  <a:moveTo>
                    <a:pt x="205" y="0"/>
                  </a:moveTo>
                  <a:cubicBezTo>
                    <a:pt x="176" y="0"/>
                    <a:pt x="161" y="322"/>
                    <a:pt x="161" y="718"/>
                  </a:cubicBezTo>
                  <a:cubicBezTo>
                    <a:pt x="161" y="908"/>
                    <a:pt x="205" y="1113"/>
                    <a:pt x="146" y="1201"/>
                  </a:cubicBezTo>
                  <a:cubicBezTo>
                    <a:pt x="117" y="1230"/>
                    <a:pt x="88" y="1274"/>
                    <a:pt x="44" y="1274"/>
                  </a:cubicBezTo>
                  <a:cubicBezTo>
                    <a:pt x="15" y="1289"/>
                    <a:pt x="0" y="1289"/>
                    <a:pt x="0" y="1289"/>
                  </a:cubicBezTo>
                  <a:cubicBezTo>
                    <a:pt x="0" y="1289"/>
                    <a:pt x="15" y="1303"/>
                    <a:pt x="44" y="1303"/>
                  </a:cubicBezTo>
                  <a:cubicBezTo>
                    <a:pt x="88" y="1303"/>
                    <a:pt x="146" y="1274"/>
                    <a:pt x="205" y="1215"/>
                  </a:cubicBezTo>
                  <a:cubicBezTo>
                    <a:pt x="234" y="1171"/>
                    <a:pt x="249" y="1069"/>
                    <a:pt x="249" y="981"/>
                  </a:cubicBezTo>
                  <a:lnTo>
                    <a:pt x="249" y="703"/>
                  </a:lnTo>
                  <a:cubicBezTo>
                    <a:pt x="249"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3391263" y="1862233"/>
              <a:ext cx="5499" cy="20885"/>
            </a:xfrm>
            <a:custGeom>
              <a:avLst/>
              <a:gdLst/>
              <a:ahLst/>
              <a:cxnLst/>
              <a:rect l="l" t="t" r="r" b="b"/>
              <a:pathLst>
                <a:path w="89" h="338" extrusionOk="0">
                  <a:moveTo>
                    <a:pt x="44" y="1"/>
                  </a:moveTo>
                  <a:cubicBezTo>
                    <a:pt x="15" y="1"/>
                    <a:pt x="0" y="74"/>
                    <a:pt x="0" y="162"/>
                  </a:cubicBezTo>
                  <a:cubicBezTo>
                    <a:pt x="0" y="264"/>
                    <a:pt x="44" y="337"/>
                    <a:pt x="59" y="337"/>
                  </a:cubicBezTo>
                  <a:cubicBezTo>
                    <a:pt x="74" y="337"/>
                    <a:pt x="88" y="264"/>
                    <a:pt x="88" y="162"/>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3480800" y="1861306"/>
              <a:ext cx="5499" cy="19958"/>
            </a:xfrm>
            <a:custGeom>
              <a:avLst/>
              <a:gdLst/>
              <a:ahLst/>
              <a:cxnLst/>
              <a:rect l="l" t="t" r="r" b="b"/>
              <a:pathLst>
                <a:path w="89" h="323" extrusionOk="0">
                  <a:moveTo>
                    <a:pt x="30" y="1"/>
                  </a:moveTo>
                  <a:cubicBezTo>
                    <a:pt x="15" y="1"/>
                    <a:pt x="1" y="74"/>
                    <a:pt x="1" y="162"/>
                  </a:cubicBezTo>
                  <a:cubicBezTo>
                    <a:pt x="1" y="250"/>
                    <a:pt x="30" y="323"/>
                    <a:pt x="59" y="323"/>
                  </a:cubicBezTo>
                  <a:cubicBezTo>
                    <a:pt x="74" y="323"/>
                    <a:pt x="89" y="250"/>
                    <a:pt x="89" y="162"/>
                  </a:cubicBezTo>
                  <a:cubicBezTo>
                    <a:pt x="89" y="7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3333364" y="2005158"/>
              <a:ext cx="48938" cy="85085"/>
            </a:xfrm>
            <a:custGeom>
              <a:avLst/>
              <a:gdLst/>
              <a:ahLst/>
              <a:cxnLst/>
              <a:rect l="l" t="t" r="r" b="b"/>
              <a:pathLst>
                <a:path w="792" h="1377" extrusionOk="0">
                  <a:moveTo>
                    <a:pt x="30" y="1"/>
                  </a:moveTo>
                  <a:lnTo>
                    <a:pt x="30" y="1"/>
                  </a:lnTo>
                  <a:cubicBezTo>
                    <a:pt x="1" y="235"/>
                    <a:pt x="1" y="484"/>
                    <a:pt x="74" y="718"/>
                  </a:cubicBezTo>
                  <a:cubicBezTo>
                    <a:pt x="147" y="967"/>
                    <a:pt x="293" y="1186"/>
                    <a:pt x="513" y="1289"/>
                  </a:cubicBezTo>
                  <a:cubicBezTo>
                    <a:pt x="586" y="1333"/>
                    <a:pt x="718" y="1377"/>
                    <a:pt x="718" y="1377"/>
                  </a:cubicBezTo>
                  <a:cubicBezTo>
                    <a:pt x="718" y="1362"/>
                    <a:pt x="762" y="1216"/>
                    <a:pt x="762" y="1201"/>
                  </a:cubicBezTo>
                  <a:cubicBezTo>
                    <a:pt x="791" y="952"/>
                    <a:pt x="791" y="762"/>
                    <a:pt x="762" y="469"/>
                  </a:cubicBezTo>
                  <a:cubicBezTo>
                    <a:pt x="469" y="396"/>
                    <a:pt x="206" y="220"/>
                    <a:pt x="30"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3243826" y="1839617"/>
              <a:ext cx="40781" cy="54313"/>
            </a:xfrm>
            <a:custGeom>
              <a:avLst/>
              <a:gdLst/>
              <a:ahLst/>
              <a:cxnLst/>
              <a:rect l="l" t="t" r="r" b="b"/>
              <a:pathLst>
                <a:path w="660" h="879" extrusionOk="0">
                  <a:moveTo>
                    <a:pt x="88" y="1"/>
                  </a:moveTo>
                  <a:cubicBezTo>
                    <a:pt x="88" y="15"/>
                    <a:pt x="132" y="44"/>
                    <a:pt x="234" y="88"/>
                  </a:cubicBezTo>
                  <a:cubicBezTo>
                    <a:pt x="292" y="127"/>
                    <a:pt x="355" y="177"/>
                    <a:pt x="413" y="257"/>
                  </a:cubicBezTo>
                  <a:lnTo>
                    <a:pt x="413" y="257"/>
                  </a:lnTo>
                  <a:cubicBezTo>
                    <a:pt x="395" y="249"/>
                    <a:pt x="375" y="241"/>
                    <a:pt x="352" y="235"/>
                  </a:cubicBezTo>
                  <a:cubicBezTo>
                    <a:pt x="333" y="231"/>
                    <a:pt x="315" y="229"/>
                    <a:pt x="297" y="229"/>
                  </a:cubicBezTo>
                  <a:cubicBezTo>
                    <a:pt x="243" y="229"/>
                    <a:pt x="191" y="246"/>
                    <a:pt x="147" y="279"/>
                  </a:cubicBezTo>
                  <a:cubicBezTo>
                    <a:pt x="103" y="308"/>
                    <a:pt x="59" y="367"/>
                    <a:pt x="44" y="425"/>
                  </a:cubicBezTo>
                  <a:cubicBezTo>
                    <a:pt x="0" y="528"/>
                    <a:pt x="44" y="645"/>
                    <a:pt x="103" y="718"/>
                  </a:cubicBezTo>
                  <a:cubicBezTo>
                    <a:pt x="191" y="864"/>
                    <a:pt x="293" y="879"/>
                    <a:pt x="293" y="879"/>
                  </a:cubicBezTo>
                  <a:cubicBezTo>
                    <a:pt x="322" y="879"/>
                    <a:pt x="234" y="820"/>
                    <a:pt x="147" y="689"/>
                  </a:cubicBezTo>
                  <a:cubicBezTo>
                    <a:pt x="117" y="615"/>
                    <a:pt x="103" y="542"/>
                    <a:pt x="132" y="454"/>
                  </a:cubicBezTo>
                  <a:cubicBezTo>
                    <a:pt x="145" y="376"/>
                    <a:pt x="229" y="320"/>
                    <a:pt x="309" y="320"/>
                  </a:cubicBezTo>
                  <a:cubicBezTo>
                    <a:pt x="319" y="320"/>
                    <a:pt x="328" y="321"/>
                    <a:pt x="337" y="323"/>
                  </a:cubicBezTo>
                  <a:cubicBezTo>
                    <a:pt x="410" y="352"/>
                    <a:pt x="469" y="381"/>
                    <a:pt x="513" y="425"/>
                  </a:cubicBezTo>
                  <a:lnTo>
                    <a:pt x="659" y="513"/>
                  </a:lnTo>
                  <a:lnTo>
                    <a:pt x="600" y="367"/>
                  </a:lnTo>
                  <a:cubicBezTo>
                    <a:pt x="498" y="176"/>
                    <a:pt x="381" y="88"/>
                    <a:pt x="264" y="44"/>
                  </a:cubicBezTo>
                  <a:cubicBezTo>
                    <a:pt x="147" y="1"/>
                    <a:pt x="8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3394909" y="1949916"/>
              <a:ext cx="42573" cy="24160"/>
            </a:xfrm>
            <a:custGeom>
              <a:avLst/>
              <a:gdLst/>
              <a:ahLst/>
              <a:cxnLst/>
              <a:rect l="l" t="t" r="r" b="b"/>
              <a:pathLst>
                <a:path w="689" h="391" extrusionOk="0">
                  <a:moveTo>
                    <a:pt x="2" y="1"/>
                  </a:moveTo>
                  <a:cubicBezTo>
                    <a:pt x="1" y="1"/>
                    <a:pt x="1" y="1"/>
                    <a:pt x="0" y="2"/>
                  </a:cubicBezTo>
                  <a:cubicBezTo>
                    <a:pt x="0" y="2"/>
                    <a:pt x="0" y="60"/>
                    <a:pt x="29" y="133"/>
                  </a:cubicBezTo>
                  <a:cubicBezTo>
                    <a:pt x="73" y="206"/>
                    <a:pt x="161" y="280"/>
                    <a:pt x="264" y="338"/>
                  </a:cubicBezTo>
                  <a:cubicBezTo>
                    <a:pt x="342" y="377"/>
                    <a:pt x="426" y="390"/>
                    <a:pt x="496" y="390"/>
                  </a:cubicBezTo>
                  <a:cubicBezTo>
                    <a:pt x="530" y="390"/>
                    <a:pt x="561" y="387"/>
                    <a:pt x="586" y="382"/>
                  </a:cubicBezTo>
                  <a:cubicBezTo>
                    <a:pt x="659" y="353"/>
                    <a:pt x="688" y="338"/>
                    <a:pt x="688" y="324"/>
                  </a:cubicBezTo>
                  <a:cubicBezTo>
                    <a:pt x="673" y="280"/>
                    <a:pt x="498" y="338"/>
                    <a:pt x="307" y="250"/>
                  </a:cubicBezTo>
                  <a:cubicBezTo>
                    <a:pt x="110" y="180"/>
                    <a:pt x="21"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3386752" y="1946703"/>
              <a:ext cx="13594" cy="13408"/>
            </a:xfrm>
            <a:custGeom>
              <a:avLst/>
              <a:gdLst/>
              <a:ahLst/>
              <a:cxnLst/>
              <a:rect l="l" t="t" r="r" b="b"/>
              <a:pathLst>
                <a:path w="220" h="217" extrusionOk="0">
                  <a:moveTo>
                    <a:pt x="184" y="1"/>
                  </a:moveTo>
                  <a:cubicBezTo>
                    <a:pt x="154" y="1"/>
                    <a:pt x="111" y="11"/>
                    <a:pt x="73" y="39"/>
                  </a:cubicBezTo>
                  <a:cubicBezTo>
                    <a:pt x="0" y="112"/>
                    <a:pt x="0" y="215"/>
                    <a:pt x="15" y="215"/>
                  </a:cubicBezTo>
                  <a:cubicBezTo>
                    <a:pt x="18" y="216"/>
                    <a:pt x="21" y="217"/>
                    <a:pt x="24" y="217"/>
                  </a:cubicBezTo>
                  <a:cubicBezTo>
                    <a:pt x="51" y="217"/>
                    <a:pt x="80" y="164"/>
                    <a:pt x="132" y="112"/>
                  </a:cubicBezTo>
                  <a:cubicBezTo>
                    <a:pt x="191" y="83"/>
                    <a:pt x="220" y="24"/>
                    <a:pt x="220" y="10"/>
                  </a:cubicBezTo>
                  <a:cubicBezTo>
                    <a:pt x="215" y="4"/>
                    <a:pt x="201"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3285413" y="1722954"/>
              <a:ext cx="230724" cy="107144"/>
            </a:xfrm>
            <a:custGeom>
              <a:avLst/>
              <a:gdLst/>
              <a:ahLst/>
              <a:cxnLst/>
              <a:rect l="l" t="t" r="r" b="b"/>
              <a:pathLst>
                <a:path w="3734" h="1734" extrusionOk="0">
                  <a:moveTo>
                    <a:pt x="1025" y="0"/>
                  </a:moveTo>
                  <a:cubicBezTo>
                    <a:pt x="733" y="0"/>
                    <a:pt x="411" y="29"/>
                    <a:pt x="220" y="220"/>
                  </a:cubicBezTo>
                  <a:cubicBezTo>
                    <a:pt x="1" y="439"/>
                    <a:pt x="15" y="791"/>
                    <a:pt x="30" y="1098"/>
                  </a:cubicBezTo>
                  <a:cubicBezTo>
                    <a:pt x="30" y="1274"/>
                    <a:pt x="45" y="1464"/>
                    <a:pt x="191" y="1581"/>
                  </a:cubicBezTo>
                  <a:cubicBezTo>
                    <a:pt x="264" y="1654"/>
                    <a:pt x="381" y="1669"/>
                    <a:pt x="469" y="1684"/>
                  </a:cubicBezTo>
                  <a:cubicBezTo>
                    <a:pt x="608" y="1714"/>
                    <a:pt x="755" y="1733"/>
                    <a:pt x="900" y="1733"/>
                  </a:cubicBezTo>
                  <a:cubicBezTo>
                    <a:pt x="1029" y="1733"/>
                    <a:pt x="1157" y="1718"/>
                    <a:pt x="1274" y="1684"/>
                  </a:cubicBezTo>
                  <a:cubicBezTo>
                    <a:pt x="1524" y="1600"/>
                    <a:pt x="1748" y="1411"/>
                    <a:pt x="1795" y="1167"/>
                  </a:cubicBezTo>
                  <a:lnTo>
                    <a:pt x="1795" y="1167"/>
                  </a:lnTo>
                  <a:cubicBezTo>
                    <a:pt x="1772" y="1334"/>
                    <a:pt x="1776" y="1523"/>
                    <a:pt x="1831" y="1713"/>
                  </a:cubicBezTo>
                  <a:cubicBezTo>
                    <a:pt x="1960" y="1493"/>
                    <a:pt x="2090" y="1295"/>
                    <a:pt x="2219" y="1100"/>
                  </a:cubicBezTo>
                  <a:lnTo>
                    <a:pt x="2219" y="1100"/>
                  </a:lnTo>
                  <a:cubicBezTo>
                    <a:pt x="2150" y="1246"/>
                    <a:pt x="2188" y="1438"/>
                    <a:pt x="2299" y="1537"/>
                  </a:cubicBezTo>
                  <a:cubicBezTo>
                    <a:pt x="2418" y="1656"/>
                    <a:pt x="2596" y="1715"/>
                    <a:pt x="2758" y="1715"/>
                  </a:cubicBezTo>
                  <a:cubicBezTo>
                    <a:pt x="2776" y="1715"/>
                    <a:pt x="2794" y="1714"/>
                    <a:pt x="2811" y="1713"/>
                  </a:cubicBezTo>
                  <a:cubicBezTo>
                    <a:pt x="3002" y="1684"/>
                    <a:pt x="3514" y="1566"/>
                    <a:pt x="3675" y="1493"/>
                  </a:cubicBezTo>
                  <a:lnTo>
                    <a:pt x="3734" y="834"/>
                  </a:lnTo>
                  <a:cubicBezTo>
                    <a:pt x="3734" y="512"/>
                    <a:pt x="3514" y="249"/>
                    <a:pt x="3192" y="176"/>
                  </a:cubicBezTo>
                  <a:cubicBezTo>
                    <a:pt x="3090" y="132"/>
                    <a:pt x="2972" y="132"/>
                    <a:pt x="2885" y="117"/>
                  </a:cubicBezTo>
                  <a:cubicBezTo>
                    <a:pt x="2270" y="44"/>
                    <a:pt x="1640"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3263723" y="2072574"/>
              <a:ext cx="18166" cy="17487"/>
            </a:xfrm>
            <a:custGeom>
              <a:avLst/>
              <a:gdLst/>
              <a:ahLst/>
              <a:cxnLst/>
              <a:rect l="l" t="t" r="r" b="b"/>
              <a:pathLst>
                <a:path w="294" h="283" extrusionOk="0">
                  <a:moveTo>
                    <a:pt x="25" y="1"/>
                  </a:moveTo>
                  <a:cubicBezTo>
                    <a:pt x="21" y="1"/>
                    <a:pt x="17" y="3"/>
                    <a:pt x="15" y="8"/>
                  </a:cubicBezTo>
                  <a:cubicBezTo>
                    <a:pt x="0" y="8"/>
                    <a:pt x="15" y="95"/>
                    <a:pt x="103" y="183"/>
                  </a:cubicBezTo>
                  <a:cubicBezTo>
                    <a:pt x="158" y="249"/>
                    <a:pt x="229" y="282"/>
                    <a:pt x="267" y="282"/>
                  </a:cubicBezTo>
                  <a:cubicBezTo>
                    <a:pt x="280" y="282"/>
                    <a:pt x="289" y="278"/>
                    <a:pt x="293" y="271"/>
                  </a:cubicBezTo>
                  <a:cubicBezTo>
                    <a:pt x="293" y="242"/>
                    <a:pt x="235" y="183"/>
                    <a:pt x="161" y="125"/>
                  </a:cubicBezTo>
                  <a:cubicBezTo>
                    <a:pt x="99" y="63"/>
                    <a:pt x="48" y="1"/>
                    <a:pt x="25" y="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2410679" y="2189732"/>
              <a:ext cx="763539" cy="532383"/>
            </a:xfrm>
            <a:custGeom>
              <a:avLst/>
              <a:gdLst/>
              <a:ahLst/>
              <a:cxnLst/>
              <a:rect l="l" t="t" r="r" b="b"/>
              <a:pathLst>
                <a:path w="12357" h="8616" extrusionOk="0">
                  <a:moveTo>
                    <a:pt x="9955" y="0"/>
                  </a:moveTo>
                  <a:cubicBezTo>
                    <a:pt x="9955" y="0"/>
                    <a:pt x="7035" y="5008"/>
                    <a:pt x="5938" y="5008"/>
                  </a:cubicBezTo>
                  <a:cubicBezTo>
                    <a:pt x="5863" y="5008"/>
                    <a:pt x="5796" y="4985"/>
                    <a:pt x="5739" y="4934"/>
                  </a:cubicBezTo>
                  <a:cubicBezTo>
                    <a:pt x="3792" y="3177"/>
                    <a:pt x="2240" y="1332"/>
                    <a:pt x="2240" y="1332"/>
                  </a:cubicBezTo>
                  <a:lnTo>
                    <a:pt x="0" y="2972"/>
                  </a:lnTo>
                  <a:cubicBezTo>
                    <a:pt x="0" y="2972"/>
                    <a:pt x="2533" y="5988"/>
                    <a:pt x="3177" y="6749"/>
                  </a:cubicBezTo>
                  <a:cubicBezTo>
                    <a:pt x="3593" y="7242"/>
                    <a:pt x="4832" y="8615"/>
                    <a:pt x="6384" y="8615"/>
                  </a:cubicBezTo>
                  <a:cubicBezTo>
                    <a:pt x="7183" y="8615"/>
                    <a:pt x="8064" y="8252"/>
                    <a:pt x="8960" y="7217"/>
                  </a:cubicBezTo>
                  <a:cubicBezTo>
                    <a:pt x="11595" y="4187"/>
                    <a:pt x="12356" y="1552"/>
                    <a:pt x="12356" y="1552"/>
                  </a:cubicBezTo>
                  <a:lnTo>
                    <a:pt x="9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2359082" y="2150617"/>
              <a:ext cx="200014" cy="237953"/>
            </a:xfrm>
            <a:custGeom>
              <a:avLst/>
              <a:gdLst/>
              <a:ahLst/>
              <a:cxnLst/>
              <a:rect l="l" t="t" r="r" b="b"/>
              <a:pathLst>
                <a:path w="3237" h="3851" extrusionOk="0">
                  <a:moveTo>
                    <a:pt x="903" y="0"/>
                  </a:moveTo>
                  <a:cubicBezTo>
                    <a:pt x="872" y="0"/>
                    <a:pt x="849" y="11"/>
                    <a:pt x="835" y="33"/>
                  </a:cubicBezTo>
                  <a:cubicBezTo>
                    <a:pt x="660" y="311"/>
                    <a:pt x="1816" y="1394"/>
                    <a:pt x="1816" y="1394"/>
                  </a:cubicBezTo>
                  <a:cubicBezTo>
                    <a:pt x="1816" y="1394"/>
                    <a:pt x="851" y="629"/>
                    <a:pt x="514" y="629"/>
                  </a:cubicBezTo>
                  <a:cubicBezTo>
                    <a:pt x="476" y="629"/>
                    <a:pt x="445" y="640"/>
                    <a:pt x="425" y="662"/>
                  </a:cubicBezTo>
                  <a:cubicBezTo>
                    <a:pt x="220" y="882"/>
                    <a:pt x="1245" y="1819"/>
                    <a:pt x="1245" y="1819"/>
                  </a:cubicBezTo>
                  <a:cubicBezTo>
                    <a:pt x="1245" y="1819"/>
                    <a:pt x="402" y="1135"/>
                    <a:pt x="193" y="1135"/>
                  </a:cubicBezTo>
                  <a:cubicBezTo>
                    <a:pt x="165" y="1135"/>
                    <a:pt x="149" y="1147"/>
                    <a:pt x="147" y="1175"/>
                  </a:cubicBezTo>
                  <a:cubicBezTo>
                    <a:pt x="133" y="1409"/>
                    <a:pt x="747" y="2156"/>
                    <a:pt x="747" y="2156"/>
                  </a:cubicBezTo>
                  <a:cubicBezTo>
                    <a:pt x="747" y="2156"/>
                    <a:pt x="240" y="1689"/>
                    <a:pt x="70" y="1689"/>
                  </a:cubicBezTo>
                  <a:cubicBezTo>
                    <a:pt x="38" y="1689"/>
                    <a:pt x="18" y="1706"/>
                    <a:pt x="15" y="1746"/>
                  </a:cubicBezTo>
                  <a:cubicBezTo>
                    <a:pt x="1" y="1980"/>
                    <a:pt x="1011" y="3795"/>
                    <a:pt x="1011" y="3795"/>
                  </a:cubicBezTo>
                  <a:cubicBezTo>
                    <a:pt x="1041" y="3833"/>
                    <a:pt x="1084" y="3850"/>
                    <a:pt x="1137" y="3850"/>
                  </a:cubicBezTo>
                  <a:cubicBezTo>
                    <a:pt x="1667" y="3850"/>
                    <a:pt x="3236" y="2185"/>
                    <a:pt x="3236" y="2185"/>
                  </a:cubicBezTo>
                  <a:cubicBezTo>
                    <a:pt x="3236" y="2185"/>
                    <a:pt x="3090" y="252"/>
                    <a:pt x="2943" y="223"/>
                  </a:cubicBezTo>
                  <a:cubicBezTo>
                    <a:pt x="2936" y="221"/>
                    <a:pt x="2929" y="220"/>
                    <a:pt x="2920" y="220"/>
                  </a:cubicBezTo>
                  <a:cubicBezTo>
                    <a:pt x="2764" y="220"/>
                    <a:pt x="2449" y="619"/>
                    <a:pt x="2519" y="1204"/>
                  </a:cubicBezTo>
                  <a:cubicBezTo>
                    <a:pt x="2519" y="1204"/>
                    <a:pt x="1242" y="0"/>
                    <a:pt x="903"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2869302" y="2077826"/>
              <a:ext cx="332925" cy="1055435"/>
            </a:xfrm>
            <a:custGeom>
              <a:avLst/>
              <a:gdLst/>
              <a:ahLst/>
              <a:cxnLst/>
              <a:rect l="l" t="t" r="r" b="b"/>
              <a:pathLst>
                <a:path w="5388" h="17081" extrusionOk="0">
                  <a:moveTo>
                    <a:pt x="5233" y="0"/>
                  </a:moveTo>
                  <a:cubicBezTo>
                    <a:pt x="4395" y="0"/>
                    <a:pt x="3397" y="831"/>
                    <a:pt x="3397" y="845"/>
                  </a:cubicBezTo>
                  <a:cubicBezTo>
                    <a:pt x="2972" y="1138"/>
                    <a:pt x="2738" y="1533"/>
                    <a:pt x="2562" y="1840"/>
                  </a:cubicBezTo>
                  <a:lnTo>
                    <a:pt x="1" y="17080"/>
                  </a:lnTo>
                  <a:lnTo>
                    <a:pt x="1" y="17080"/>
                  </a:lnTo>
                  <a:lnTo>
                    <a:pt x="3002" y="17065"/>
                  </a:lnTo>
                  <a:lnTo>
                    <a:pt x="5388" y="10"/>
                  </a:lnTo>
                  <a:cubicBezTo>
                    <a:pt x="5337" y="3"/>
                    <a:pt x="5285" y="0"/>
                    <a:pt x="5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3403004" y="2078382"/>
              <a:ext cx="251547" cy="1039493"/>
            </a:xfrm>
            <a:custGeom>
              <a:avLst/>
              <a:gdLst/>
              <a:ahLst/>
              <a:cxnLst/>
              <a:rect l="l" t="t" r="r" b="b"/>
              <a:pathLst>
                <a:path w="4071" h="16823" extrusionOk="0">
                  <a:moveTo>
                    <a:pt x="58" y="1"/>
                  </a:moveTo>
                  <a:cubicBezTo>
                    <a:pt x="39" y="1"/>
                    <a:pt x="20" y="1"/>
                    <a:pt x="1" y="1"/>
                  </a:cubicBezTo>
                  <a:lnTo>
                    <a:pt x="821" y="16822"/>
                  </a:lnTo>
                  <a:lnTo>
                    <a:pt x="4071" y="16500"/>
                  </a:lnTo>
                  <a:lnTo>
                    <a:pt x="1948" y="880"/>
                  </a:lnTo>
                  <a:cubicBezTo>
                    <a:pt x="1933" y="865"/>
                    <a:pt x="121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3097255" y="2078444"/>
              <a:ext cx="104981" cy="364128"/>
            </a:xfrm>
            <a:custGeom>
              <a:avLst/>
              <a:gdLst/>
              <a:ahLst/>
              <a:cxnLst/>
              <a:rect l="l" t="t" r="r" b="b"/>
              <a:pathLst>
                <a:path w="1699" h="5893" extrusionOk="0">
                  <a:moveTo>
                    <a:pt x="1699" y="0"/>
                  </a:moveTo>
                  <a:cubicBezTo>
                    <a:pt x="1699" y="1"/>
                    <a:pt x="1" y="3163"/>
                    <a:pt x="235" y="4041"/>
                  </a:cubicBezTo>
                  <a:cubicBezTo>
                    <a:pt x="487" y="4880"/>
                    <a:pt x="778" y="5892"/>
                    <a:pt x="842" y="5892"/>
                  </a:cubicBezTo>
                  <a:cubicBezTo>
                    <a:pt x="845" y="5892"/>
                    <a:pt x="848" y="5890"/>
                    <a:pt x="850" y="5885"/>
                  </a:cubicBezTo>
                  <a:cubicBezTo>
                    <a:pt x="879" y="5812"/>
                    <a:pt x="1699" y="1"/>
                    <a:pt x="1699"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3403004" y="2078444"/>
              <a:ext cx="122221" cy="347383"/>
            </a:xfrm>
            <a:custGeom>
              <a:avLst/>
              <a:gdLst/>
              <a:ahLst/>
              <a:cxnLst/>
              <a:rect l="l" t="t" r="r" b="b"/>
              <a:pathLst>
                <a:path w="1978" h="5622" extrusionOk="0">
                  <a:moveTo>
                    <a:pt x="1" y="0"/>
                  </a:moveTo>
                  <a:lnTo>
                    <a:pt x="264" y="5622"/>
                  </a:lnTo>
                  <a:cubicBezTo>
                    <a:pt x="1977" y="3353"/>
                    <a:pt x="1" y="1"/>
                    <a:pt x="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3533262" y="2281060"/>
              <a:ext cx="82428" cy="551846"/>
            </a:xfrm>
            <a:custGeom>
              <a:avLst/>
              <a:gdLst/>
              <a:ahLst/>
              <a:cxnLst/>
              <a:rect l="l" t="t" r="r" b="b"/>
              <a:pathLst>
                <a:path w="1334" h="8931" extrusionOk="0">
                  <a:moveTo>
                    <a:pt x="1" y="1"/>
                  </a:moveTo>
                  <a:cubicBezTo>
                    <a:pt x="1" y="1"/>
                    <a:pt x="1" y="30"/>
                    <a:pt x="30" y="103"/>
                  </a:cubicBezTo>
                  <a:cubicBezTo>
                    <a:pt x="30" y="176"/>
                    <a:pt x="45" y="249"/>
                    <a:pt x="59" y="367"/>
                  </a:cubicBezTo>
                  <a:cubicBezTo>
                    <a:pt x="103" y="601"/>
                    <a:pt x="162" y="923"/>
                    <a:pt x="220" y="1318"/>
                  </a:cubicBezTo>
                  <a:cubicBezTo>
                    <a:pt x="367" y="2123"/>
                    <a:pt x="557" y="3236"/>
                    <a:pt x="733" y="4466"/>
                  </a:cubicBezTo>
                  <a:cubicBezTo>
                    <a:pt x="923" y="5710"/>
                    <a:pt x="1070" y="6823"/>
                    <a:pt x="1157" y="7628"/>
                  </a:cubicBezTo>
                  <a:cubicBezTo>
                    <a:pt x="1201" y="8008"/>
                    <a:pt x="1231" y="8330"/>
                    <a:pt x="1275" y="8579"/>
                  </a:cubicBezTo>
                  <a:cubicBezTo>
                    <a:pt x="1289" y="8667"/>
                    <a:pt x="1289" y="8755"/>
                    <a:pt x="1304" y="8828"/>
                  </a:cubicBezTo>
                  <a:cubicBezTo>
                    <a:pt x="1304" y="8887"/>
                    <a:pt x="1333" y="8931"/>
                    <a:pt x="1333" y="8931"/>
                  </a:cubicBezTo>
                  <a:lnTo>
                    <a:pt x="1333" y="8828"/>
                  </a:lnTo>
                  <a:cubicBezTo>
                    <a:pt x="1333" y="8755"/>
                    <a:pt x="1304" y="8682"/>
                    <a:pt x="1304" y="8579"/>
                  </a:cubicBezTo>
                  <a:cubicBezTo>
                    <a:pt x="1289" y="8330"/>
                    <a:pt x="1260" y="8008"/>
                    <a:pt x="1216" y="7613"/>
                  </a:cubicBezTo>
                  <a:cubicBezTo>
                    <a:pt x="1128" y="6808"/>
                    <a:pt x="996" y="5666"/>
                    <a:pt x="821" y="4436"/>
                  </a:cubicBezTo>
                  <a:cubicBezTo>
                    <a:pt x="630" y="3221"/>
                    <a:pt x="455" y="2094"/>
                    <a:pt x="279" y="1289"/>
                  </a:cubicBezTo>
                  <a:cubicBezTo>
                    <a:pt x="191" y="894"/>
                    <a:pt x="133" y="557"/>
                    <a:pt x="89" y="337"/>
                  </a:cubicBezTo>
                  <a:cubicBezTo>
                    <a:pt x="59" y="235"/>
                    <a:pt x="45" y="162"/>
                    <a:pt x="30" y="88"/>
                  </a:cubicBezTo>
                  <a:cubicBezTo>
                    <a:pt x="30" y="30"/>
                    <a:pt x="1" y="1"/>
                    <a:pt x="1"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2928994" y="2290144"/>
              <a:ext cx="105908" cy="480417"/>
            </a:xfrm>
            <a:custGeom>
              <a:avLst/>
              <a:gdLst/>
              <a:ahLst/>
              <a:cxnLst/>
              <a:rect l="l" t="t" r="r" b="b"/>
              <a:pathLst>
                <a:path w="1714" h="7775" extrusionOk="0">
                  <a:moveTo>
                    <a:pt x="1714" y="0"/>
                  </a:moveTo>
                  <a:lnTo>
                    <a:pt x="1714" y="0"/>
                  </a:lnTo>
                  <a:cubicBezTo>
                    <a:pt x="1714" y="0"/>
                    <a:pt x="1699" y="103"/>
                    <a:pt x="1611" y="249"/>
                  </a:cubicBezTo>
                  <a:cubicBezTo>
                    <a:pt x="1567" y="468"/>
                    <a:pt x="1523" y="747"/>
                    <a:pt x="1450" y="1098"/>
                  </a:cubicBezTo>
                  <a:cubicBezTo>
                    <a:pt x="1318" y="1801"/>
                    <a:pt x="1099" y="2782"/>
                    <a:pt x="864" y="3850"/>
                  </a:cubicBezTo>
                  <a:cubicBezTo>
                    <a:pt x="616" y="4934"/>
                    <a:pt x="396" y="5900"/>
                    <a:pt x="235" y="6617"/>
                  </a:cubicBezTo>
                  <a:cubicBezTo>
                    <a:pt x="162" y="6968"/>
                    <a:pt x="103" y="7232"/>
                    <a:pt x="59" y="7452"/>
                  </a:cubicBezTo>
                  <a:cubicBezTo>
                    <a:pt x="15" y="7656"/>
                    <a:pt x="1" y="7774"/>
                    <a:pt x="1" y="7774"/>
                  </a:cubicBezTo>
                  <a:cubicBezTo>
                    <a:pt x="1" y="7775"/>
                    <a:pt x="1" y="7775"/>
                    <a:pt x="1" y="7775"/>
                  </a:cubicBezTo>
                  <a:cubicBezTo>
                    <a:pt x="5" y="7775"/>
                    <a:pt x="34" y="7673"/>
                    <a:pt x="89" y="7481"/>
                  </a:cubicBezTo>
                  <a:cubicBezTo>
                    <a:pt x="147" y="7276"/>
                    <a:pt x="220" y="6998"/>
                    <a:pt x="308" y="6661"/>
                  </a:cubicBezTo>
                  <a:cubicBezTo>
                    <a:pt x="498" y="5958"/>
                    <a:pt x="733" y="4992"/>
                    <a:pt x="967" y="3909"/>
                  </a:cubicBezTo>
                  <a:cubicBezTo>
                    <a:pt x="1201" y="2855"/>
                    <a:pt x="1406" y="1859"/>
                    <a:pt x="1538" y="1142"/>
                  </a:cubicBezTo>
                  <a:cubicBezTo>
                    <a:pt x="1611" y="805"/>
                    <a:pt x="1640" y="512"/>
                    <a:pt x="1684" y="307"/>
                  </a:cubicBezTo>
                  <a:cubicBezTo>
                    <a:pt x="1714" y="103"/>
                    <a:pt x="1714" y="0"/>
                    <a:pt x="1714"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2925410" y="2835583"/>
              <a:ext cx="129388" cy="222877"/>
            </a:xfrm>
            <a:custGeom>
              <a:avLst/>
              <a:gdLst/>
              <a:ahLst/>
              <a:cxnLst/>
              <a:rect l="l" t="t" r="r" b="b"/>
              <a:pathLst>
                <a:path w="2094" h="3607" extrusionOk="0">
                  <a:moveTo>
                    <a:pt x="513" y="250"/>
                  </a:moveTo>
                  <a:cubicBezTo>
                    <a:pt x="502" y="250"/>
                    <a:pt x="499" y="256"/>
                    <a:pt x="508" y="290"/>
                  </a:cubicBezTo>
                  <a:lnTo>
                    <a:pt x="508" y="290"/>
                  </a:lnTo>
                  <a:cubicBezTo>
                    <a:pt x="513" y="263"/>
                    <a:pt x="513" y="250"/>
                    <a:pt x="513" y="250"/>
                  </a:cubicBezTo>
                  <a:close/>
                  <a:moveTo>
                    <a:pt x="508" y="290"/>
                  </a:moveTo>
                  <a:cubicBezTo>
                    <a:pt x="506" y="303"/>
                    <a:pt x="503" y="318"/>
                    <a:pt x="498" y="337"/>
                  </a:cubicBezTo>
                  <a:cubicBezTo>
                    <a:pt x="483" y="411"/>
                    <a:pt x="454" y="498"/>
                    <a:pt x="439" y="586"/>
                  </a:cubicBezTo>
                  <a:cubicBezTo>
                    <a:pt x="401" y="729"/>
                    <a:pt x="357" y="920"/>
                    <a:pt x="311" y="1145"/>
                  </a:cubicBezTo>
                  <a:lnTo>
                    <a:pt x="311" y="1145"/>
                  </a:lnTo>
                  <a:cubicBezTo>
                    <a:pt x="361" y="927"/>
                    <a:pt x="408" y="740"/>
                    <a:pt x="454" y="601"/>
                  </a:cubicBezTo>
                  <a:cubicBezTo>
                    <a:pt x="498" y="498"/>
                    <a:pt x="513" y="411"/>
                    <a:pt x="527" y="352"/>
                  </a:cubicBezTo>
                  <a:cubicBezTo>
                    <a:pt x="518" y="325"/>
                    <a:pt x="512" y="305"/>
                    <a:pt x="508" y="290"/>
                  </a:cubicBezTo>
                  <a:close/>
                  <a:moveTo>
                    <a:pt x="2094" y="1"/>
                  </a:moveTo>
                  <a:lnTo>
                    <a:pt x="2035" y="15"/>
                  </a:lnTo>
                  <a:cubicBezTo>
                    <a:pt x="1581" y="118"/>
                    <a:pt x="1215" y="206"/>
                    <a:pt x="937" y="264"/>
                  </a:cubicBezTo>
                  <a:cubicBezTo>
                    <a:pt x="820" y="293"/>
                    <a:pt x="717" y="308"/>
                    <a:pt x="644" y="337"/>
                  </a:cubicBezTo>
                  <a:cubicBezTo>
                    <a:pt x="571" y="352"/>
                    <a:pt x="527" y="367"/>
                    <a:pt x="527" y="367"/>
                  </a:cubicBezTo>
                  <a:cubicBezTo>
                    <a:pt x="527" y="367"/>
                    <a:pt x="571" y="367"/>
                    <a:pt x="644" y="352"/>
                  </a:cubicBezTo>
                  <a:cubicBezTo>
                    <a:pt x="717" y="337"/>
                    <a:pt x="805" y="308"/>
                    <a:pt x="937" y="293"/>
                  </a:cubicBezTo>
                  <a:cubicBezTo>
                    <a:pt x="1205" y="237"/>
                    <a:pt x="1554" y="194"/>
                    <a:pt x="1985" y="100"/>
                  </a:cubicBezTo>
                  <a:lnTo>
                    <a:pt x="1985" y="100"/>
                  </a:lnTo>
                  <a:cubicBezTo>
                    <a:pt x="1868" y="885"/>
                    <a:pt x="1690" y="1922"/>
                    <a:pt x="1186" y="2972"/>
                  </a:cubicBezTo>
                  <a:cubicBezTo>
                    <a:pt x="1113" y="3090"/>
                    <a:pt x="1040" y="3236"/>
                    <a:pt x="937" y="3338"/>
                  </a:cubicBezTo>
                  <a:cubicBezTo>
                    <a:pt x="820" y="3426"/>
                    <a:pt x="674" y="3499"/>
                    <a:pt x="556" y="3499"/>
                  </a:cubicBezTo>
                  <a:cubicBezTo>
                    <a:pt x="410" y="3499"/>
                    <a:pt x="278" y="3441"/>
                    <a:pt x="205" y="3338"/>
                  </a:cubicBezTo>
                  <a:cubicBezTo>
                    <a:pt x="117" y="3221"/>
                    <a:pt x="73" y="3090"/>
                    <a:pt x="59" y="2972"/>
                  </a:cubicBezTo>
                  <a:cubicBezTo>
                    <a:pt x="44" y="2694"/>
                    <a:pt x="88" y="2445"/>
                    <a:pt x="132" y="2197"/>
                  </a:cubicBezTo>
                  <a:cubicBezTo>
                    <a:pt x="161" y="1962"/>
                    <a:pt x="205" y="1743"/>
                    <a:pt x="234" y="1538"/>
                  </a:cubicBezTo>
                  <a:cubicBezTo>
                    <a:pt x="260" y="1399"/>
                    <a:pt x="286" y="1267"/>
                    <a:pt x="311" y="1145"/>
                  </a:cubicBezTo>
                  <a:lnTo>
                    <a:pt x="311" y="1145"/>
                  </a:lnTo>
                  <a:cubicBezTo>
                    <a:pt x="282" y="1271"/>
                    <a:pt x="252" y="1408"/>
                    <a:pt x="220" y="1552"/>
                  </a:cubicBezTo>
                  <a:cubicBezTo>
                    <a:pt x="161" y="1757"/>
                    <a:pt x="132" y="1977"/>
                    <a:pt x="88" y="2211"/>
                  </a:cubicBezTo>
                  <a:cubicBezTo>
                    <a:pt x="73" y="2328"/>
                    <a:pt x="59" y="2460"/>
                    <a:pt x="29" y="2577"/>
                  </a:cubicBezTo>
                  <a:cubicBezTo>
                    <a:pt x="15" y="2709"/>
                    <a:pt x="0" y="2841"/>
                    <a:pt x="15" y="2987"/>
                  </a:cubicBezTo>
                  <a:cubicBezTo>
                    <a:pt x="15" y="3133"/>
                    <a:pt x="73" y="3280"/>
                    <a:pt x="161" y="3412"/>
                  </a:cubicBezTo>
                  <a:cubicBezTo>
                    <a:pt x="239" y="3515"/>
                    <a:pt x="385" y="3607"/>
                    <a:pt x="529" y="3607"/>
                  </a:cubicBezTo>
                  <a:cubicBezTo>
                    <a:pt x="548" y="3607"/>
                    <a:pt x="567" y="3605"/>
                    <a:pt x="586" y="3602"/>
                  </a:cubicBezTo>
                  <a:cubicBezTo>
                    <a:pt x="747" y="3587"/>
                    <a:pt x="908" y="3514"/>
                    <a:pt x="1025" y="3412"/>
                  </a:cubicBezTo>
                  <a:cubicBezTo>
                    <a:pt x="1142" y="3295"/>
                    <a:pt x="1230" y="3148"/>
                    <a:pt x="1303" y="3002"/>
                  </a:cubicBezTo>
                  <a:cubicBezTo>
                    <a:pt x="1815" y="1918"/>
                    <a:pt x="1976" y="850"/>
                    <a:pt x="2094" y="59"/>
                  </a:cubicBezTo>
                  <a:lnTo>
                    <a:pt x="2094" y="1"/>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3675323" y="2620299"/>
              <a:ext cx="39855" cy="83293"/>
            </a:xfrm>
            <a:custGeom>
              <a:avLst/>
              <a:gdLst/>
              <a:ahLst/>
              <a:cxnLst/>
              <a:rect l="l" t="t" r="r" b="b"/>
              <a:pathLst>
                <a:path w="645" h="1348" extrusionOk="0">
                  <a:moveTo>
                    <a:pt x="615" y="0"/>
                  </a:moveTo>
                  <a:cubicBezTo>
                    <a:pt x="601" y="0"/>
                    <a:pt x="396" y="264"/>
                    <a:pt x="235" y="630"/>
                  </a:cubicBezTo>
                  <a:cubicBezTo>
                    <a:pt x="73" y="1025"/>
                    <a:pt x="0" y="1347"/>
                    <a:pt x="15" y="1347"/>
                  </a:cubicBezTo>
                  <a:cubicBezTo>
                    <a:pt x="16" y="1348"/>
                    <a:pt x="17" y="1348"/>
                    <a:pt x="18" y="1348"/>
                  </a:cubicBezTo>
                  <a:cubicBezTo>
                    <a:pt x="64" y="1348"/>
                    <a:pt x="165" y="1046"/>
                    <a:pt x="308" y="674"/>
                  </a:cubicBezTo>
                  <a:cubicBezTo>
                    <a:pt x="498" y="308"/>
                    <a:pt x="644" y="15"/>
                    <a:pt x="61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3708753" y="2611278"/>
              <a:ext cx="12729" cy="104981"/>
            </a:xfrm>
            <a:custGeom>
              <a:avLst/>
              <a:gdLst/>
              <a:ahLst/>
              <a:cxnLst/>
              <a:rect l="l" t="t" r="r" b="b"/>
              <a:pathLst>
                <a:path w="206" h="1699" extrusionOk="0">
                  <a:moveTo>
                    <a:pt x="191" y="0"/>
                  </a:moveTo>
                  <a:lnTo>
                    <a:pt x="191" y="0"/>
                  </a:lnTo>
                  <a:cubicBezTo>
                    <a:pt x="177" y="0"/>
                    <a:pt x="118" y="366"/>
                    <a:pt x="60" y="834"/>
                  </a:cubicBezTo>
                  <a:cubicBezTo>
                    <a:pt x="30" y="1318"/>
                    <a:pt x="1" y="1698"/>
                    <a:pt x="30" y="1698"/>
                  </a:cubicBezTo>
                  <a:cubicBezTo>
                    <a:pt x="45" y="1698"/>
                    <a:pt x="118" y="1318"/>
                    <a:pt x="147" y="849"/>
                  </a:cubicBezTo>
                  <a:cubicBezTo>
                    <a:pt x="191" y="381"/>
                    <a:pt x="206" y="0"/>
                    <a:pt x="19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2711917" y="2665593"/>
              <a:ext cx="178264" cy="58021"/>
            </a:xfrm>
            <a:custGeom>
              <a:avLst/>
              <a:gdLst/>
              <a:ahLst/>
              <a:cxnLst/>
              <a:rect l="l" t="t" r="r" b="b"/>
              <a:pathLst>
                <a:path w="2885" h="939" extrusionOk="0">
                  <a:moveTo>
                    <a:pt x="1597" y="1"/>
                  </a:moveTo>
                  <a:cubicBezTo>
                    <a:pt x="1049" y="1"/>
                    <a:pt x="498" y="184"/>
                    <a:pt x="73" y="541"/>
                  </a:cubicBezTo>
                  <a:lnTo>
                    <a:pt x="73" y="453"/>
                  </a:lnTo>
                  <a:lnTo>
                    <a:pt x="0" y="541"/>
                  </a:lnTo>
                  <a:cubicBezTo>
                    <a:pt x="454" y="702"/>
                    <a:pt x="937" y="878"/>
                    <a:pt x="1406" y="922"/>
                  </a:cubicBezTo>
                  <a:cubicBezTo>
                    <a:pt x="1501" y="933"/>
                    <a:pt x="1598" y="939"/>
                    <a:pt x="1694" y="939"/>
                  </a:cubicBezTo>
                  <a:cubicBezTo>
                    <a:pt x="2096" y="939"/>
                    <a:pt x="2489" y="836"/>
                    <a:pt x="2796" y="600"/>
                  </a:cubicBezTo>
                  <a:cubicBezTo>
                    <a:pt x="2855" y="556"/>
                    <a:pt x="2884" y="512"/>
                    <a:pt x="2884" y="453"/>
                  </a:cubicBezTo>
                  <a:cubicBezTo>
                    <a:pt x="2884" y="395"/>
                    <a:pt x="2840" y="365"/>
                    <a:pt x="2782" y="321"/>
                  </a:cubicBezTo>
                  <a:cubicBezTo>
                    <a:pt x="2428" y="106"/>
                    <a:pt x="2013" y="1"/>
                    <a:pt x="1597"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2772535" y="2496344"/>
              <a:ext cx="15386" cy="106835"/>
            </a:xfrm>
            <a:custGeom>
              <a:avLst/>
              <a:gdLst/>
              <a:ahLst/>
              <a:cxnLst/>
              <a:rect l="l" t="t" r="r" b="b"/>
              <a:pathLst>
                <a:path w="249" h="1729" extrusionOk="0">
                  <a:moveTo>
                    <a:pt x="190" y="1"/>
                  </a:moveTo>
                  <a:cubicBezTo>
                    <a:pt x="176" y="1"/>
                    <a:pt x="176" y="396"/>
                    <a:pt x="117" y="865"/>
                  </a:cubicBezTo>
                  <a:cubicBezTo>
                    <a:pt x="59" y="1348"/>
                    <a:pt x="0" y="1728"/>
                    <a:pt x="29" y="1728"/>
                  </a:cubicBezTo>
                  <a:cubicBezTo>
                    <a:pt x="44" y="1728"/>
                    <a:pt x="146" y="1362"/>
                    <a:pt x="205" y="879"/>
                  </a:cubicBezTo>
                  <a:cubicBezTo>
                    <a:pt x="249" y="381"/>
                    <a:pt x="205" y="1"/>
                    <a:pt x="19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2784276" y="2496344"/>
              <a:ext cx="35344" cy="96887"/>
            </a:xfrm>
            <a:custGeom>
              <a:avLst/>
              <a:gdLst/>
              <a:ahLst/>
              <a:cxnLst/>
              <a:rect l="l" t="t" r="r" b="b"/>
              <a:pathLst>
                <a:path w="572" h="1568" extrusionOk="0">
                  <a:moveTo>
                    <a:pt x="30" y="1"/>
                  </a:moveTo>
                  <a:cubicBezTo>
                    <a:pt x="0" y="1"/>
                    <a:pt x="88" y="352"/>
                    <a:pt x="235" y="791"/>
                  </a:cubicBezTo>
                  <a:cubicBezTo>
                    <a:pt x="366" y="1231"/>
                    <a:pt x="513" y="1567"/>
                    <a:pt x="527" y="1567"/>
                  </a:cubicBezTo>
                  <a:cubicBezTo>
                    <a:pt x="571" y="1567"/>
                    <a:pt x="469" y="1201"/>
                    <a:pt x="322" y="777"/>
                  </a:cubicBezTo>
                  <a:cubicBezTo>
                    <a:pt x="205" y="338"/>
                    <a:pt x="59" y="1"/>
                    <a:pt x="3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3282694" y="2125468"/>
              <a:ext cx="29906" cy="710152"/>
            </a:xfrm>
            <a:custGeom>
              <a:avLst/>
              <a:gdLst/>
              <a:ahLst/>
              <a:cxnLst/>
              <a:rect l="l" t="t" r="r" b="b"/>
              <a:pathLst>
                <a:path w="484" h="11493" extrusionOk="0">
                  <a:moveTo>
                    <a:pt x="425" y="1"/>
                  </a:moveTo>
                  <a:cubicBezTo>
                    <a:pt x="367" y="1"/>
                    <a:pt x="235" y="2563"/>
                    <a:pt x="147" y="5754"/>
                  </a:cubicBezTo>
                  <a:cubicBezTo>
                    <a:pt x="30" y="8916"/>
                    <a:pt x="1" y="11493"/>
                    <a:pt x="59" y="11493"/>
                  </a:cubicBezTo>
                  <a:cubicBezTo>
                    <a:pt x="118" y="11493"/>
                    <a:pt x="220" y="8916"/>
                    <a:pt x="337" y="5754"/>
                  </a:cubicBezTo>
                  <a:cubicBezTo>
                    <a:pt x="440" y="2592"/>
                    <a:pt x="484"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322488" y="2351256"/>
              <a:ext cx="29906" cy="28485"/>
            </a:xfrm>
            <a:custGeom>
              <a:avLst/>
              <a:gdLst/>
              <a:ahLst/>
              <a:cxnLst/>
              <a:rect l="l" t="t" r="r" b="b"/>
              <a:pathLst>
                <a:path w="484" h="461" extrusionOk="0">
                  <a:moveTo>
                    <a:pt x="264" y="1"/>
                  </a:moveTo>
                  <a:cubicBezTo>
                    <a:pt x="227" y="1"/>
                    <a:pt x="198" y="14"/>
                    <a:pt x="177" y="36"/>
                  </a:cubicBezTo>
                  <a:cubicBezTo>
                    <a:pt x="162" y="50"/>
                    <a:pt x="162" y="65"/>
                    <a:pt x="162" y="80"/>
                  </a:cubicBezTo>
                  <a:cubicBezTo>
                    <a:pt x="177" y="109"/>
                    <a:pt x="235" y="109"/>
                    <a:pt x="279" y="138"/>
                  </a:cubicBezTo>
                  <a:cubicBezTo>
                    <a:pt x="294" y="153"/>
                    <a:pt x="308" y="197"/>
                    <a:pt x="308" y="211"/>
                  </a:cubicBezTo>
                  <a:cubicBezTo>
                    <a:pt x="308" y="226"/>
                    <a:pt x="308" y="255"/>
                    <a:pt x="279" y="270"/>
                  </a:cubicBezTo>
                  <a:cubicBezTo>
                    <a:pt x="235" y="285"/>
                    <a:pt x="220" y="285"/>
                    <a:pt x="206" y="285"/>
                  </a:cubicBezTo>
                  <a:cubicBezTo>
                    <a:pt x="177" y="285"/>
                    <a:pt x="147" y="255"/>
                    <a:pt x="147" y="226"/>
                  </a:cubicBezTo>
                  <a:cubicBezTo>
                    <a:pt x="118" y="182"/>
                    <a:pt x="147" y="124"/>
                    <a:pt x="118" y="109"/>
                  </a:cubicBezTo>
                  <a:lnTo>
                    <a:pt x="74" y="109"/>
                  </a:lnTo>
                  <a:cubicBezTo>
                    <a:pt x="59" y="124"/>
                    <a:pt x="16" y="153"/>
                    <a:pt x="16" y="211"/>
                  </a:cubicBezTo>
                  <a:cubicBezTo>
                    <a:pt x="1" y="270"/>
                    <a:pt x="16" y="358"/>
                    <a:pt x="89" y="416"/>
                  </a:cubicBezTo>
                  <a:cubicBezTo>
                    <a:pt x="125" y="446"/>
                    <a:pt x="177" y="460"/>
                    <a:pt x="228" y="460"/>
                  </a:cubicBezTo>
                  <a:cubicBezTo>
                    <a:pt x="279" y="460"/>
                    <a:pt x="330" y="446"/>
                    <a:pt x="367" y="416"/>
                  </a:cubicBezTo>
                  <a:cubicBezTo>
                    <a:pt x="440" y="358"/>
                    <a:pt x="484" y="255"/>
                    <a:pt x="455" y="153"/>
                  </a:cubicBezTo>
                  <a:cubicBezTo>
                    <a:pt x="440" y="65"/>
                    <a:pt x="367" y="36"/>
                    <a:pt x="308" y="6"/>
                  </a:cubicBezTo>
                  <a:cubicBezTo>
                    <a:pt x="293" y="3"/>
                    <a:pt x="278" y="1"/>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3331572" y="2233357"/>
              <a:ext cx="29906" cy="27558"/>
            </a:xfrm>
            <a:custGeom>
              <a:avLst/>
              <a:gdLst/>
              <a:ahLst/>
              <a:cxnLst/>
              <a:rect l="l" t="t" r="r" b="b"/>
              <a:pathLst>
                <a:path w="484" h="446" extrusionOk="0">
                  <a:moveTo>
                    <a:pt x="273" y="0"/>
                  </a:moveTo>
                  <a:cubicBezTo>
                    <a:pt x="253" y="0"/>
                    <a:pt x="235" y="4"/>
                    <a:pt x="220" y="11"/>
                  </a:cubicBezTo>
                  <a:cubicBezTo>
                    <a:pt x="176" y="11"/>
                    <a:pt x="176" y="26"/>
                    <a:pt x="176" y="55"/>
                  </a:cubicBezTo>
                  <a:cubicBezTo>
                    <a:pt x="176" y="70"/>
                    <a:pt x="235" y="85"/>
                    <a:pt x="264" y="128"/>
                  </a:cubicBezTo>
                  <a:cubicBezTo>
                    <a:pt x="293" y="143"/>
                    <a:pt x="308" y="187"/>
                    <a:pt x="308" y="202"/>
                  </a:cubicBezTo>
                  <a:cubicBezTo>
                    <a:pt x="308" y="216"/>
                    <a:pt x="308" y="231"/>
                    <a:pt x="264" y="260"/>
                  </a:cubicBezTo>
                  <a:lnTo>
                    <a:pt x="191" y="260"/>
                  </a:lnTo>
                  <a:cubicBezTo>
                    <a:pt x="176" y="260"/>
                    <a:pt x="161" y="216"/>
                    <a:pt x="161" y="202"/>
                  </a:cubicBezTo>
                  <a:cubicBezTo>
                    <a:pt x="147" y="143"/>
                    <a:pt x="176" y="85"/>
                    <a:pt x="161" y="70"/>
                  </a:cubicBezTo>
                  <a:cubicBezTo>
                    <a:pt x="161" y="63"/>
                    <a:pt x="158" y="59"/>
                    <a:pt x="147" y="59"/>
                  </a:cubicBezTo>
                  <a:cubicBezTo>
                    <a:pt x="136" y="59"/>
                    <a:pt x="117" y="63"/>
                    <a:pt x="88" y="70"/>
                  </a:cubicBezTo>
                  <a:cubicBezTo>
                    <a:pt x="44" y="85"/>
                    <a:pt x="30" y="128"/>
                    <a:pt x="15" y="172"/>
                  </a:cubicBezTo>
                  <a:cubicBezTo>
                    <a:pt x="0" y="231"/>
                    <a:pt x="0" y="304"/>
                    <a:pt x="73" y="377"/>
                  </a:cubicBezTo>
                  <a:cubicBezTo>
                    <a:pt x="119" y="423"/>
                    <a:pt x="182" y="446"/>
                    <a:pt x="241" y="446"/>
                  </a:cubicBezTo>
                  <a:cubicBezTo>
                    <a:pt x="276" y="446"/>
                    <a:pt x="310" y="438"/>
                    <a:pt x="337" y="421"/>
                  </a:cubicBezTo>
                  <a:cubicBezTo>
                    <a:pt x="439" y="377"/>
                    <a:pt x="483" y="275"/>
                    <a:pt x="469" y="172"/>
                  </a:cubicBezTo>
                  <a:cubicBezTo>
                    <a:pt x="454" y="85"/>
                    <a:pt x="396" y="26"/>
                    <a:pt x="337" y="11"/>
                  </a:cubicBezTo>
                  <a:cubicBezTo>
                    <a:pt x="315" y="4"/>
                    <a:pt x="293" y="0"/>
                    <a:pt x="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3321623" y="2501288"/>
              <a:ext cx="29906" cy="27744"/>
            </a:xfrm>
            <a:custGeom>
              <a:avLst/>
              <a:gdLst/>
              <a:ahLst/>
              <a:cxnLst/>
              <a:rect l="l" t="t" r="r" b="b"/>
              <a:pathLst>
                <a:path w="484" h="449" extrusionOk="0">
                  <a:moveTo>
                    <a:pt x="215" y="1"/>
                  </a:moveTo>
                  <a:cubicBezTo>
                    <a:pt x="194" y="1"/>
                    <a:pt x="171" y="7"/>
                    <a:pt x="147" y="23"/>
                  </a:cubicBezTo>
                  <a:cubicBezTo>
                    <a:pt x="88" y="38"/>
                    <a:pt x="30" y="96"/>
                    <a:pt x="15" y="184"/>
                  </a:cubicBezTo>
                  <a:cubicBezTo>
                    <a:pt x="0" y="272"/>
                    <a:pt x="44" y="389"/>
                    <a:pt x="147" y="419"/>
                  </a:cubicBezTo>
                  <a:cubicBezTo>
                    <a:pt x="185" y="438"/>
                    <a:pt x="226" y="449"/>
                    <a:pt x="266" y="449"/>
                  </a:cubicBezTo>
                  <a:cubicBezTo>
                    <a:pt x="318" y="449"/>
                    <a:pt x="369" y="431"/>
                    <a:pt x="410" y="389"/>
                  </a:cubicBezTo>
                  <a:cubicBezTo>
                    <a:pt x="483" y="316"/>
                    <a:pt x="483" y="243"/>
                    <a:pt x="483" y="184"/>
                  </a:cubicBezTo>
                  <a:cubicBezTo>
                    <a:pt x="460" y="78"/>
                    <a:pt x="398" y="48"/>
                    <a:pt x="375" y="48"/>
                  </a:cubicBezTo>
                  <a:cubicBezTo>
                    <a:pt x="370" y="48"/>
                    <a:pt x="366" y="50"/>
                    <a:pt x="366" y="53"/>
                  </a:cubicBezTo>
                  <a:cubicBezTo>
                    <a:pt x="337" y="67"/>
                    <a:pt x="366" y="126"/>
                    <a:pt x="337" y="184"/>
                  </a:cubicBezTo>
                  <a:cubicBezTo>
                    <a:pt x="322" y="214"/>
                    <a:pt x="308" y="243"/>
                    <a:pt x="293" y="258"/>
                  </a:cubicBezTo>
                  <a:cubicBezTo>
                    <a:pt x="278" y="265"/>
                    <a:pt x="267" y="268"/>
                    <a:pt x="256" y="268"/>
                  </a:cubicBezTo>
                  <a:cubicBezTo>
                    <a:pt x="245" y="268"/>
                    <a:pt x="234" y="265"/>
                    <a:pt x="220" y="258"/>
                  </a:cubicBezTo>
                  <a:cubicBezTo>
                    <a:pt x="176" y="243"/>
                    <a:pt x="161" y="214"/>
                    <a:pt x="161" y="199"/>
                  </a:cubicBezTo>
                  <a:cubicBezTo>
                    <a:pt x="161" y="184"/>
                    <a:pt x="176" y="140"/>
                    <a:pt x="191" y="126"/>
                  </a:cubicBezTo>
                  <a:cubicBezTo>
                    <a:pt x="234" y="96"/>
                    <a:pt x="264" y="67"/>
                    <a:pt x="293" y="53"/>
                  </a:cubicBezTo>
                  <a:cubicBezTo>
                    <a:pt x="304" y="42"/>
                    <a:pt x="268"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3318904" y="2660526"/>
              <a:ext cx="31698" cy="29536"/>
            </a:xfrm>
            <a:custGeom>
              <a:avLst/>
              <a:gdLst/>
              <a:ahLst/>
              <a:cxnLst/>
              <a:rect l="l" t="t" r="r" b="b"/>
              <a:pathLst>
                <a:path w="513" h="478" extrusionOk="0">
                  <a:moveTo>
                    <a:pt x="246" y="1"/>
                  </a:moveTo>
                  <a:cubicBezTo>
                    <a:pt x="220" y="1"/>
                    <a:pt x="191" y="8"/>
                    <a:pt x="161" y="23"/>
                  </a:cubicBezTo>
                  <a:cubicBezTo>
                    <a:pt x="117" y="37"/>
                    <a:pt x="44" y="96"/>
                    <a:pt x="15" y="184"/>
                  </a:cubicBezTo>
                  <a:cubicBezTo>
                    <a:pt x="0" y="301"/>
                    <a:pt x="59" y="389"/>
                    <a:pt x="147" y="447"/>
                  </a:cubicBezTo>
                  <a:cubicBezTo>
                    <a:pt x="179" y="467"/>
                    <a:pt x="222" y="477"/>
                    <a:pt x="266" y="477"/>
                  </a:cubicBezTo>
                  <a:cubicBezTo>
                    <a:pt x="324" y="477"/>
                    <a:pt x="384" y="459"/>
                    <a:pt x="425" y="418"/>
                  </a:cubicBezTo>
                  <a:cubicBezTo>
                    <a:pt x="498" y="374"/>
                    <a:pt x="513" y="272"/>
                    <a:pt x="498" y="228"/>
                  </a:cubicBezTo>
                  <a:cubicBezTo>
                    <a:pt x="483" y="169"/>
                    <a:pt x="454" y="125"/>
                    <a:pt x="425" y="111"/>
                  </a:cubicBezTo>
                  <a:cubicBezTo>
                    <a:pt x="410" y="103"/>
                    <a:pt x="396" y="100"/>
                    <a:pt x="385" y="100"/>
                  </a:cubicBezTo>
                  <a:cubicBezTo>
                    <a:pt x="374" y="100"/>
                    <a:pt x="366" y="103"/>
                    <a:pt x="366" y="111"/>
                  </a:cubicBezTo>
                  <a:cubicBezTo>
                    <a:pt x="352" y="125"/>
                    <a:pt x="381" y="184"/>
                    <a:pt x="366" y="242"/>
                  </a:cubicBezTo>
                  <a:cubicBezTo>
                    <a:pt x="352" y="272"/>
                    <a:pt x="337" y="301"/>
                    <a:pt x="308" y="316"/>
                  </a:cubicBezTo>
                  <a:cubicBezTo>
                    <a:pt x="300" y="323"/>
                    <a:pt x="293" y="327"/>
                    <a:pt x="282" y="327"/>
                  </a:cubicBezTo>
                  <a:cubicBezTo>
                    <a:pt x="271" y="327"/>
                    <a:pt x="257" y="323"/>
                    <a:pt x="235" y="316"/>
                  </a:cubicBezTo>
                  <a:cubicBezTo>
                    <a:pt x="205" y="301"/>
                    <a:pt x="176" y="257"/>
                    <a:pt x="176" y="242"/>
                  </a:cubicBezTo>
                  <a:cubicBezTo>
                    <a:pt x="176" y="228"/>
                    <a:pt x="205" y="184"/>
                    <a:pt x="220" y="169"/>
                  </a:cubicBezTo>
                  <a:cubicBezTo>
                    <a:pt x="278" y="111"/>
                    <a:pt x="308" y="111"/>
                    <a:pt x="337" y="96"/>
                  </a:cubicBezTo>
                  <a:cubicBezTo>
                    <a:pt x="352" y="81"/>
                    <a:pt x="337" y="52"/>
                    <a:pt x="308" y="23"/>
                  </a:cubicBezTo>
                  <a:cubicBezTo>
                    <a:pt x="293" y="8"/>
                    <a:pt x="271"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3095463" y="2802092"/>
              <a:ext cx="344726" cy="77855"/>
            </a:xfrm>
            <a:custGeom>
              <a:avLst/>
              <a:gdLst/>
              <a:ahLst/>
              <a:cxnLst/>
              <a:rect l="l" t="t" r="r" b="b"/>
              <a:pathLst>
                <a:path w="5579" h="1260" extrusionOk="0">
                  <a:moveTo>
                    <a:pt x="88" y="1"/>
                  </a:moveTo>
                  <a:lnTo>
                    <a:pt x="0" y="630"/>
                  </a:lnTo>
                  <a:lnTo>
                    <a:pt x="5578" y="1260"/>
                  </a:lnTo>
                  <a:lnTo>
                    <a:pt x="5578" y="630"/>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32"/>
          <p:cNvGrpSpPr/>
          <p:nvPr/>
        </p:nvGrpSpPr>
        <p:grpSpPr>
          <a:xfrm>
            <a:off x="1417405" y="2902874"/>
            <a:ext cx="1874027" cy="1435453"/>
            <a:chOff x="1568769" y="2852762"/>
            <a:chExt cx="2156533" cy="1651845"/>
          </a:xfrm>
        </p:grpSpPr>
        <p:sp>
          <p:nvSpPr>
            <p:cNvPr id="452" name="Google Shape;452;p32"/>
            <p:cNvSpPr/>
            <p:nvPr/>
          </p:nvSpPr>
          <p:spPr>
            <a:xfrm>
              <a:off x="3409629" y="3209179"/>
              <a:ext cx="94106" cy="1295427"/>
            </a:xfrm>
            <a:custGeom>
              <a:avLst/>
              <a:gdLst/>
              <a:ahLst/>
              <a:cxnLst/>
              <a:rect l="l" t="t" r="r" b="b"/>
              <a:pathLst>
                <a:path w="1523" h="20965" extrusionOk="0">
                  <a:moveTo>
                    <a:pt x="0" y="1"/>
                  </a:moveTo>
                  <a:lnTo>
                    <a:pt x="879" y="20965"/>
                  </a:lnTo>
                  <a:lnTo>
                    <a:pt x="1523" y="20965"/>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3444912" y="3192001"/>
              <a:ext cx="192723" cy="170108"/>
            </a:xfrm>
            <a:custGeom>
              <a:avLst/>
              <a:gdLst/>
              <a:ahLst/>
              <a:cxnLst/>
              <a:rect l="l" t="t" r="r" b="b"/>
              <a:pathLst>
                <a:path w="3119" h="2753" extrusionOk="0">
                  <a:moveTo>
                    <a:pt x="2899" y="1"/>
                  </a:moveTo>
                  <a:lnTo>
                    <a:pt x="0" y="2387"/>
                  </a:lnTo>
                  <a:lnTo>
                    <a:pt x="293" y="2753"/>
                  </a:lnTo>
                  <a:lnTo>
                    <a:pt x="3119" y="147"/>
                  </a:lnTo>
                  <a:lnTo>
                    <a:pt x="28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3243160" y="3201022"/>
              <a:ext cx="201806" cy="158368"/>
            </a:xfrm>
            <a:custGeom>
              <a:avLst/>
              <a:gdLst/>
              <a:ahLst/>
              <a:cxnLst/>
              <a:rect l="l" t="t" r="r" b="b"/>
              <a:pathLst>
                <a:path w="3266" h="2563" extrusionOk="0">
                  <a:moveTo>
                    <a:pt x="89" y="1"/>
                  </a:moveTo>
                  <a:lnTo>
                    <a:pt x="1" y="235"/>
                  </a:lnTo>
                  <a:lnTo>
                    <a:pt x="2958" y="2563"/>
                  </a:lnTo>
                  <a:lnTo>
                    <a:pt x="3265" y="2197"/>
                  </a:lnTo>
                  <a:lnTo>
                    <a:pt x="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568769" y="3150415"/>
              <a:ext cx="2156533" cy="83293"/>
            </a:xfrm>
            <a:custGeom>
              <a:avLst/>
              <a:gdLst/>
              <a:ahLst/>
              <a:cxnLst/>
              <a:rect l="l" t="t" r="r" b="b"/>
              <a:pathLst>
                <a:path w="34901" h="1348" extrusionOk="0">
                  <a:moveTo>
                    <a:pt x="0" y="0"/>
                  </a:moveTo>
                  <a:lnTo>
                    <a:pt x="146" y="1347"/>
                  </a:lnTo>
                  <a:lnTo>
                    <a:pt x="34901" y="952"/>
                  </a:lnTo>
                  <a:lnTo>
                    <a:pt x="34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813900" y="3209179"/>
              <a:ext cx="94106" cy="1295427"/>
            </a:xfrm>
            <a:custGeom>
              <a:avLst/>
              <a:gdLst/>
              <a:ahLst/>
              <a:cxnLst/>
              <a:rect l="l" t="t" r="r" b="b"/>
              <a:pathLst>
                <a:path w="1523" h="20965" extrusionOk="0">
                  <a:moveTo>
                    <a:pt x="0" y="1"/>
                  </a:moveTo>
                  <a:lnTo>
                    <a:pt x="879" y="20965"/>
                  </a:lnTo>
                  <a:lnTo>
                    <a:pt x="1523" y="20965"/>
                  </a:lnTo>
                  <a:lnTo>
                    <a:pt x="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849184" y="3192001"/>
              <a:ext cx="193650" cy="170108"/>
            </a:xfrm>
            <a:custGeom>
              <a:avLst/>
              <a:gdLst/>
              <a:ahLst/>
              <a:cxnLst/>
              <a:rect l="l" t="t" r="r" b="b"/>
              <a:pathLst>
                <a:path w="3134" h="2753" extrusionOk="0">
                  <a:moveTo>
                    <a:pt x="2914" y="1"/>
                  </a:moveTo>
                  <a:lnTo>
                    <a:pt x="0" y="2387"/>
                  </a:lnTo>
                  <a:lnTo>
                    <a:pt x="293" y="2753"/>
                  </a:lnTo>
                  <a:lnTo>
                    <a:pt x="3133" y="147"/>
                  </a:lnTo>
                  <a:lnTo>
                    <a:pt x="29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647431" y="3201022"/>
              <a:ext cx="201806" cy="158368"/>
            </a:xfrm>
            <a:custGeom>
              <a:avLst/>
              <a:gdLst/>
              <a:ahLst/>
              <a:cxnLst/>
              <a:rect l="l" t="t" r="r" b="b"/>
              <a:pathLst>
                <a:path w="3266" h="2563" extrusionOk="0">
                  <a:moveTo>
                    <a:pt x="103" y="1"/>
                  </a:moveTo>
                  <a:lnTo>
                    <a:pt x="1" y="235"/>
                  </a:lnTo>
                  <a:lnTo>
                    <a:pt x="2973" y="2563"/>
                  </a:lnTo>
                  <a:lnTo>
                    <a:pt x="3265" y="2197"/>
                  </a:lnTo>
                  <a:lnTo>
                    <a:pt x="1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810254" y="2852762"/>
              <a:ext cx="695694" cy="299496"/>
            </a:xfrm>
            <a:custGeom>
              <a:avLst/>
              <a:gdLst/>
              <a:ahLst/>
              <a:cxnLst/>
              <a:rect l="l" t="t" r="r" b="b"/>
              <a:pathLst>
                <a:path w="11259" h="4847" extrusionOk="0">
                  <a:moveTo>
                    <a:pt x="5666" y="1"/>
                  </a:moveTo>
                  <a:lnTo>
                    <a:pt x="4466" y="4554"/>
                  </a:lnTo>
                  <a:lnTo>
                    <a:pt x="1" y="4554"/>
                  </a:lnTo>
                  <a:lnTo>
                    <a:pt x="1" y="4846"/>
                  </a:lnTo>
                  <a:lnTo>
                    <a:pt x="9721" y="4773"/>
                  </a:lnTo>
                  <a:lnTo>
                    <a:pt x="11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2270732" y="2977644"/>
              <a:ext cx="63397" cy="62470"/>
            </a:xfrm>
            <a:custGeom>
              <a:avLst/>
              <a:gdLst/>
              <a:ahLst/>
              <a:cxnLst/>
              <a:rect l="l" t="t" r="r" b="b"/>
              <a:pathLst>
                <a:path w="1026" h="1011" extrusionOk="0">
                  <a:moveTo>
                    <a:pt x="513" y="0"/>
                  </a:moveTo>
                  <a:cubicBezTo>
                    <a:pt x="235" y="0"/>
                    <a:pt x="0" y="220"/>
                    <a:pt x="0" y="512"/>
                  </a:cubicBezTo>
                  <a:cubicBezTo>
                    <a:pt x="0" y="791"/>
                    <a:pt x="235" y="1010"/>
                    <a:pt x="513" y="1010"/>
                  </a:cubicBezTo>
                  <a:cubicBezTo>
                    <a:pt x="791" y="1010"/>
                    <a:pt x="1025" y="791"/>
                    <a:pt x="1025" y="512"/>
                  </a:cubicBezTo>
                  <a:cubicBezTo>
                    <a:pt x="1025" y="220"/>
                    <a:pt x="791"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32"/>
          <p:cNvSpPr/>
          <p:nvPr/>
        </p:nvSpPr>
        <p:spPr>
          <a:xfrm>
            <a:off x="4590818" y="2361390"/>
            <a:ext cx="30833" cy="15880"/>
          </a:xfrm>
          <a:custGeom>
            <a:avLst/>
            <a:gdLst/>
            <a:ahLst/>
            <a:cxnLst/>
            <a:rect l="l" t="t" r="r" b="b"/>
            <a:pathLst>
              <a:path w="499" h="257" extrusionOk="0">
                <a:moveTo>
                  <a:pt x="458" y="1"/>
                </a:moveTo>
                <a:cubicBezTo>
                  <a:pt x="426" y="1"/>
                  <a:pt x="334" y="39"/>
                  <a:pt x="220" y="77"/>
                </a:cubicBezTo>
                <a:cubicBezTo>
                  <a:pt x="88" y="165"/>
                  <a:pt x="0" y="238"/>
                  <a:pt x="0" y="252"/>
                </a:cubicBezTo>
                <a:cubicBezTo>
                  <a:pt x="3" y="255"/>
                  <a:pt x="8" y="256"/>
                  <a:pt x="16" y="256"/>
                </a:cubicBezTo>
                <a:cubicBezTo>
                  <a:pt x="55" y="256"/>
                  <a:pt x="152" y="228"/>
                  <a:pt x="249" y="179"/>
                </a:cubicBezTo>
                <a:cubicBezTo>
                  <a:pt x="381" y="106"/>
                  <a:pt x="498" y="33"/>
                  <a:pt x="469" y="4"/>
                </a:cubicBezTo>
                <a:cubicBezTo>
                  <a:pt x="467" y="2"/>
                  <a:pt x="463"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32"/>
          <p:cNvGrpSpPr/>
          <p:nvPr/>
        </p:nvGrpSpPr>
        <p:grpSpPr>
          <a:xfrm>
            <a:off x="3231352" y="2472167"/>
            <a:ext cx="1074640" cy="1905453"/>
            <a:chOff x="3656165" y="2357127"/>
            <a:chExt cx="1236640" cy="2192697"/>
          </a:xfrm>
        </p:grpSpPr>
        <p:sp>
          <p:nvSpPr>
            <p:cNvPr id="463" name="Google Shape;463;p32"/>
            <p:cNvSpPr/>
            <p:nvPr/>
          </p:nvSpPr>
          <p:spPr>
            <a:xfrm>
              <a:off x="4663462" y="3758229"/>
              <a:ext cx="57959" cy="706507"/>
            </a:xfrm>
            <a:custGeom>
              <a:avLst/>
              <a:gdLst/>
              <a:ahLst/>
              <a:cxnLst/>
              <a:rect l="l" t="t" r="r" b="b"/>
              <a:pathLst>
                <a:path w="938" h="11434" extrusionOk="0">
                  <a:moveTo>
                    <a:pt x="484" y="0"/>
                  </a:moveTo>
                  <a:lnTo>
                    <a:pt x="1" y="11434"/>
                  </a:lnTo>
                  <a:lnTo>
                    <a:pt x="337" y="11434"/>
                  </a:lnTo>
                  <a:lnTo>
                    <a:pt x="937" y="5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3824298" y="4391501"/>
              <a:ext cx="330268" cy="102262"/>
            </a:xfrm>
            <a:custGeom>
              <a:avLst/>
              <a:gdLst/>
              <a:ahLst/>
              <a:cxnLst/>
              <a:rect l="l" t="t" r="r" b="b"/>
              <a:pathLst>
                <a:path w="5345" h="1655" extrusionOk="0">
                  <a:moveTo>
                    <a:pt x="1025" y="1"/>
                  </a:moveTo>
                  <a:lnTo>
                    <a:pt x="1245" y="1025"/>
                  </a:lnTo>
                  <a:cubicBezTo>
                    <a:pt x="1245" y="1025"/>
                    <a:pt x="1" y="1655"/>
                    <a:pt x="689" y="1655"/>
                  </a:cubicBezTo>
                  <a:lnTo>
                    <a:pt x="5344" y="1655"/>
                  </a:lnTo>
                  <a:lnTo>
                    <a:pt x="50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656165" y="4448488"/>
              <a:ext cx="330268" cy="101336"/>
            </a:xfrm>
            <a:custGeom>
              <a:avLst/>
              <a:gdLst/>
              <a:ahLst/>
              <a:cxnLst/>
              <a:rect l="l" t="t" r="r" b="b"/>
              <a:pathLst>
                <a:path w="5345" h="1640" extrusionOk="0">
                  <a:moveTo>
                    <a:pt x="1025" y="0"/>
                  </a:moveTo>
                  <a:lnTo>
                    <a:pt x="1245" y="1025"/>
                  </a:lnTo>
                  <a:cubicBezTo>
                    <a:pt x="1245" y="1025"/>
                    <a:pt x="1" y="1640"/>
                    <a:pt x="703" y="1640"/>
                  </a:cubicBezTo>
                  <a:lnTo>
                    <a:pt x="5344" y="1640"/>
                  </a:lnTo>
                  <a:lnTo>
                    <a:pt x="5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rgbClr val="151F29">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673355" y="3427210"/>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3930282" y="3468830"/>
              <a:ext cx="810561" cy="1001431"/>
            </a:xfrm>
            <a:custGeom>
              <a:avLst/>
              <a:gdLst/>
              <a:ahLst/>
              <a:cxnLst/>
              <a:rect l="l" t="t" r="r" b="b"/>
              <a:pathLst>
                <a:path w="13118" h="16207" extrusionOk="0">
                  <a:moveTo>
                    <a:pt x="13000" y="0"/>
                  </a:moveTo>
                  <a:cubicBezTo>
                    <a:pt x="13000" y="1"/>
                    <a:pt x="13029" y="89"/>
                    <a:pt x="13044" y="278"/>
                  </a:cubicBezTo>
                  <a:cubicBezTo>
                    <a:pt x="13088" y="439"/>
                    <a:pt x="13088" y="718"/>
                    <a:pt x="13015" y="1040"/>
                  </a:cubicBezTo>
                  <a:cubicBezTo>
                    <a:pt x="12927" y="1376"/>
                    <a:pt x="12751" y="1757"/>
                    <a:pt x="12444" y="2123"/>
                  </a:cubicBezTo>
                  <a:cubicBezTo>
                    <a:pt x="12283" y="2313"/>
                    <a:pt x="12092" y="2489"/>
                    <a:pt x="11873" y="2650"/>
                  </a:cubicBezTo>
                  <a:cubicBezTo>
                    <a:pt x="11653" y="2826"/>
                    <a:pt x="11404" y="2972"/>
                    <a:pt x="11126" y="3075"/>
                  </a:cubicBezTo>
                  <a:cubicBezTo>
                    <a:pt x="10584" y="3309"/>
                    <a:pt x="9911" y="3441"/>
                    <a:pt x="9208" y="3514"/>
                  </a:cubicBezTo>
                  <a:cubicBezTo>
                    <a:pt x="8491" y="3587"/>
                    <a:pt x="7715" y="3646"/>
                    <a:pt x="6925" y="3675"/>
                  </a:cubicBezTo>
                  <a:cubicBezTo>
                    <a:pt x="6289" y="3703"/>
                    <a:pt x="5631" y="3719"/>
                    <a:pt x="4955" y="3719"/>
                  </a:cubicBezTo>
                  <a:cubicBezTo>
                    <a:pt x="3903" y="3719"/>
                    <a:pt x="2807" y="3682"/>
                    <a:pt x="1684" y="3602"/>
                  </a:cubicBezTo>
                  <a:cubicBezTo>
                    <a:pt x="1616" y="3597"/>
                    <a:pt x="1547" y="3594"/>
                    <a:pt x="1476" y="3594"/>
                  </a:cubicBezTo>
                  <a:cubicBezTo>
                    <a:pt x="1318" y="3594"/>
                    <a:pt x="1153" y="3610"/>
                    <a:pt x="981" y="3660"/>
                  </a:cubicBezTo>
                  <a:cubicBezTo>
                    <a:pt x="761" y="3719"/>
                    <a:pt x="542" y="3880"/>
                    <a:pt x="454" y="4099"/>
                  </a:cubicBezTo>
                  <a:cubicBezTo>
                    <a:pt x="366" y="4319"/>
                    <a:pt x="351" y="4553"/>
                    <a:pt x="337" y="4773"/>
                  </a:cubicBezTo>
                  <a:cubicBezTo>
                    <a:pt x="337" y="4992"/>
                    <a:pt x="308" y="5212"/>
                    <a:pt x="308" y="5432"/>
                  </a:cubicBezTo>
                  <a:cubicBezTo>
                    <a:pt x="293" y="6310"/>
                    <a:pt x="264" y="7159"/>
                    <a:pt x="234" y="7964"/>
                  </a:cubicBezTo>
                  <a:cubicBezTo>
                    <a:pt x="176" y="9575"/>
                    <a:pt x="146" y="11024"/>
                    <a:pt x="117" y="12239"/>
                  </a:cubicBezTo>
                  <a:cubicBezTo>
                    <a:pt x="73" y="13469"/>
                    <a:pt x="59" y="14435"/>
                    <a:pt x="44" y="15138"/>
                  </a:cubicBezTo>
                  <a:cubicBezTo>
                    <a:pt x="15" y="15489"/>
                    <a:pt x="15" y="15738"/>
                    <a:pt x="15" y="15928"/>
                  </a:cubicBezTo>
                  <a:cubicBezTo>
                    <a:pt x="29" y="15738"/>
                    <a:pt x="29" y="15474"/>
                    <a:pt x="59" y="15138"/>
                  </a:cubicBezTo>
                  <a:cubicBezTo>
                    <a:pt x="88" y="14435"/>
                    <a:pt x="132" y="13454"/>
                    <a:pt x="161" y="12239"/>
                  </a:cubicBezTo>
                  <a:cubicBezTo>
                    <a:pt x="205" y="11024"/>
                    <a:pt x="249" y="9575"/>
                    <a:pt x="308" y="7964"/>
                  </a:cubicBezTo>
                  <a:cubicBezTo>
                    <a:pt x="322" y="7159"/>
                    <a:pt x="351" y="6310"/>
                    <a:pt x="381" y="5432"/>
                  </a:cubicBezTo>
                  <a:cubicBezTo>
                    <a:pt x="381" y="5212"/>
                    <a:pt x="395" y="4992"/>
                    <a:pt x="395" y="4773"/>
                  </a:cubicBezTo>
                  <a:cubicBezTo>
                    <a:pt x="425" y="4553"/>
                    <a:pt x="439" y="4334"/>
                    <a:pt x="527" y="4143"/>
                  </a:cubicBezTo>
                  <a:cubicBezTo>
                    <a:pt x="615" y="3938"/>
                    <a:pt x="791" y="3792"/>
                    <a:pt x="1010" y="3733"/>
                  </a:cubicBezTo>
                  <a:cubicBezTo>
                    <a:pt x="1178" y="3689"/>
                    <a:pt x="1346" y="3670"/>
                    <a:pt x="1520" y="3670"/>
                  </a:cubicBezTo>
                  <a:cubicBezTo>
                    <a:pt x="1574" y="3670"/>
                    <a:pt x="1628" y="3671"/>
                    <a:pt x="1684" y="3675"/>
                  </a:cubicBezTo>
                  <a:cubicBezTo>
                    <a:pt x="2773" y="3761"/>
                    <a:pt x="3837" y="3796"/>
                    <a:pt x="4855" y="3796"/>
                  </a:cubicBezTo>
                  <a:cubicBezTo>
                    <a:pt x="5575" y="3796"/>
                    <a:pt x="6272" y="3778"/>
                    <a:pt x="6939" y="3748"/>
                  </a:cubicBezTo>
                  <a:cubicBezTo>
                    <a:pt x="7744" y="3719"/>
                    <a:pt x="8506" y="3660"/>
                    <a:pt x="9223" y="3587"/>
                  </a:cubicBezTo>
                  <a:cubicBezTo>
                    <a:pt x="9940" y="3514"/>
                    <a:pt x="10599" y="3367"/>
                    <a:pt x="11155" y="3133"/>
                  </a:cubicBezTo>
                  <a:cubicBezTo>
                    <a:pt x="11448" y="3016"/>
                    <a:pt x="11712" y="2870"/>
                    <a:pt x="11931" y="2709"/>
                  </a:cubicBezTo>
                  <a:cubicBezTo>
                    <a:pt x="12151" y="2548"/>
                    <a:pt x="12356" y="2343"/>
                    <a:pt x="12502" y="2167"/>
                  </a:cubicBezTo>
                  <a:cubicBezTo>
                    <a:pt x="12810" y="1772"/>
                    <a:pt x="12971" y="1376"/>
                    <a:pt x="13044" y="1040"/>
                  </a:cubicBezTo>
                  <a:cubicBezTo>
                    <a:pt x="13117" y="718"/>
                    <a:pt x="13102" y="439"/>
                    <a:pt x="13073" y="264"/>
                  </a:cubicBezTo>
                  <a:cubicBezTo>
                    <a:pt x="13030" y="89"/>
                    <a:pt x="13000" y="1"/>
                    <a:pt x="13000" y="0"/>
                  </a:cubicBezTo>
                  <a:close/>
                  <a:moveTo>
                    <a:pt x="15" y="15928"/>
                  </a:moveTo>
                  <a:cubicBezTo>
                    <a:pt x="15" y="16016"/>
                    <a:pt x="15" y="16074"/>
                    <a:pt x="0" y="16133"/>
                  </a:cubicBezTo>
                  <a:cubicBezTo>
                    <a:pt x="15" y="16177"/>
                    <a:pt x="15" y="16206"/>
                    <a:pt x="15" y="16206"/>
                  </a:cubicBezTo>
                  <a:lnTo>
                    <a:pt x="15" y="16133"/>
                  </a:lnTo>
                  <a:lnTo>
                    <a:pt x="15" y="15928"/>
                  </a:lnTo>
                  <a:close/>
                </a:path>
              </a:pathLst>
            </a:custGeom>
            <a:solidFill>
              <a:srgbClr val="954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331933" y="2366890"/>
              <a:ext cx="281330" cy="401511"/>
            </a:xfrm>
            <a:custGeom>
              <a:avLst/>
              <a:gdLst/>
              <a:ahLst/>
              <a:cxnLst/>
              <a:rect l="l" t="t" r="r" b="b"/>
              <a:pathLst>
                <a:path w="4553" h="6498" extrusionOk="0">
                  <a:moveTo>
                    <a:pt x="2505" y="0"/>
                  </a:moveTo>
                  <a:cubicBezTo>
                    <a:pt x="2462" y="0"/>
                    <a:pt x="2418" y="1"/>
                    <a:pt x="2372" y="2"/>
                  </a:cubicBezTo>
                  <a:lnTo>
                    <a:pt x="1039" y="32"/>
                  </a:lnTo>
                  <a:cubicBezTo>
                    <a:pt x="1039" y="32"/>
                    <a:pt x="278" y="32"/>
                    <a:pt x="249" y="398"/>
                  </a:cubicBezTo>
                  <a:cubicBezTo>
                    <a:pt x="249" y="398"/>
                    <a:pt x="0" y="4936"/>
                    <a:pt x="1449" y="5009"/>
                  </a:cubicBezTo>
                  <a:lnTo>
                    <a:pt x="2328" y="5009"/>
                  </a:lnTo>
                  <a:lnTo>
                    <a:pt x="2328" y="5653"/>
                  </a:lnTo>
                  <a:cubicBezTo>
                    <a:pt x="2328" y="5873"/>
                    <a:pt x="2430" y="6078"/>
                    <a:pt x="2620" y="6180"/>
                  </a:cubicBezTo>
                  <a:cubicBezTo>
                    <a:pt x="2852" y="6323"/>
                    <a:pt x="3208" y="6498"/>
                    <a:pt x="3567" y="6498"/>
                  </a:cubicBezTo>
                  <a:cubicBezTo>
                    <a:pt x="3798" y="6498"/>
                    <a:pt x="4030" y="6425"/>
                    <a:pt x="4231" y="6224"/>
                  </a:cubicBezTo>
                  <a:cubicBezTo>
                    <a:pt x="4450" y="6005"/>
                    <a:pt x="4553" y="5668"/>
                    <a:pt x="4524" y="5360"/>
                  </a:cubicBezTo>
                  <a:lnTo>
                    <a:pt x="4333" y="2945"/>
                  </a:lnTo>
                  <a:lnTo>
                    <a:pt x="3792" y="1613"/>
                  </a:lnTo>
                  <a:lnTo>
                    <a:pt x="3792" y="588"/>
                  </a:lnTo>
                  <a:cubicBezTo>
                    <a:pt x="3792" y="588"/>
                    <a:pt x="3737" y="0"/>
                    <a:pt x="2505"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219718" y="2705202"/>
              <a:ext cx="547336" cy="757731"/>
            </a:xfrm>
            <a:custGeom>
              <a:avLst/>
              <a:gdLst/>
              <a:ahLst/>
              <a:cxnLst/>
              <a:rect l="l" t="t" r="r" b="b"/>
              <a:pathLst>
                <a:path w="8858" h="12263" extrusionOk="0">
                  <a:moveTo>
                    <a:pt x="4540" y="0"/>
                  </a:moveTo>
                  <a:cubicBezTo>
                    <a:pt x="4182" y="0"/>
                    <a:pt x="3906" y="20"/>
                    <a:pt x="3778" y="61"/>
                  </a:cubicBezTo>
                  <a:cubicBezTo>
                    <a:pt x="2416" y="544"/>
                    <a:pt x="996" y="3794"/>
                    <a:pt x="996" y="3794"/>
                  </a:cubicBezTo>
                  <a:lnTo>
                    <a:pt x="1" y="11319"/>
                  </a:lnTo>
                  <a:cubicBezTo>
                    <a:pt x="1256" y="12101"/>
                    <a:pt x="4090" y="12262"/>
                    <a:pt x="6216" y="12262"/>
                  </a:cubicBezTo>
                  <a:cubicBezTo>
                    <a:pt x="7712" y="12262"/>
                    <a:pt x="8858" y="12183"/>
                    <a:pt x="8858" y="12183"/>
                  </a:cubicBezTo>
                  <a:lnTo>
                    <a:pt x="8506" y="7000"/>
                  </a:lnTo>
                  <a:lnTo>
                    <a:pt x="8301" y="4350"/>
                  </a:lnTo>
                  <a:cubicBezTo>
                    <a:pt x="8536" y="3179"/>
                    <a:pt x="8418" y="2389"/>
                    <a:pt x="8418" y="2389"/>
                  </a:cubicBezTo>
                  <a:lnTo>
                    <a:pt x="8345" y="1950"/>
                  </a:lnTo>
                  <a:cubicBezTo>
                    <a:pt x="8199" y="998"/>
                    <a:pt x="7452" y="251"/>
                    <a:pt x="6501" y="134"/>
                  </a:cubicBezTo>
                  <a:cubicBezTo>
                    <a:pt x="5813" y="46"/>
                    <a:pt x="5083" y="0"/>
                    <a:pt x="4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4303879" y="2357127"/>
              <a:ext cx="316674" cy="277622"/>
            </a:xfrm>
            <a:custGeom>
              <a:avLst/>
              <a:gdLst/>
              <a:ahLst/>
              <a:cxnLst/>
              <a:rect l="l" t="t" r="r" b="b"/>
              <a:pathLst>
                <a:path w="5125" h="4493" extrusionOk="0">
                  <a:moveTo>
                    <a:pt x="2778" y="1"/>
                  </a:moveTo>
                  <a:cubicBezTo>
                    <a:pt x="2098" y="1"/>
                    <a:pt x="1417" y="81"/>
                    <a:pt x="761" y="234"/>
                  </a:cubicBezTo>
                  <a:cubicBezTo>
                    <a:pt x="586" y="263"/>
                    <a:pt x="395" y="307"/>
                    <a:pt x="249" y="409"/>
                  </a:cubicBezTo>
                  <a:cubicBezTo>
                    <a:pt x="103" y="497"/>
                    <a:pt x="0" y="687"/>
                    <a:pt x="15" y="863"/>
                  </a:cubicBezTo>
                  <a:cubicBezTo>
                    <a:pt x="29" y="1053"/>
                    <a:pt x="176" y="1200"/>
                    <a:pt x="337" y="1244"/>
                  </a:cubicBezTo>
                  <a:cubicBezTo>
                    <a:pt x="407" y="1265"/>
                    <a:pt x="475" y="1275"/>
                    <a:pt x="541" y="1275"/>
                  </a:cubicBezTo>
                  <a:cubicBezTo>
                    <a:pt x="656" y="1275"/>
                    <a:pt x="767" y="1246"/>
                    <a:pt x="879" y="1200"/>
                  </a:cubicBezTo>
                  <a:lnTo>
                    <a:pt x="879" y="1200"/>
                  </a:lnTo>
                  <a:cubicBezTo>
                    <a:pt x="732" y="1273"/>
                    <a:pt x="732" y="1507"/>
                    <a:pt x="849" y="1595"/>
                  </a:cubicBezTo>
                  <a:cubicBezTo>
                    <a:pt x="906" y="1639"/>
                    <a:pt x="973" y="1659"/>
                    <a:pt x="1041" y="1659"/>
                  </a:cubicBezTo>
                  <a:cubicBezTo>
                    <a:pt x="1131" y="1659"/>
                    <a:pt x="1222" y="1624"/>
                    <a:pt x="1288" y="1566"/>
                  </a:cubicBezTo>
                  <a:cubicBezTo>
                    <a:pt x="1406" y="1449"/>
                    <a:pt x="1479" y="1288"/>
                    <a:pt x="1508" y="1141"/>
                  </a:cubicBezTo>
                  <a:cubicBezTo>
                    <a:pt x="1684" y="1932"/>
                    <a:pt x="1859" y="2737"/>
                    <a:pt x="2313" y="3410"/>
                  </a:cubicBezTo>
                  <a:cubicBezTo>
                    <a:pt x="2715" y="4012"/>
                    <a:pt x="3409" y="4492"/>
                    <a:pt x="4141" y="4492"/>
                  </a:cubicBezTo>
                  <a:cubicBezTo>
                    <a:pt x="4209" y="4492"/>
                    <a:pt x="4279" y="4488"/>
                    <a:pt x="4348" y="4479"/>
                  </a:cubicBezTo>
                  <a:lnTo>
                    <a:pt x="4992" y="4333"/>
                  </a:lnTo>
                  <a:cubicBezTo>
                    <a:pt x="5124" y="3118"/>
                    <a:pt x="5007" y="2181"/>
                    <a:pt x="4904" y="966"/>
                  </a:cubicBezTo>
                  <a:cubicBezTo>
                    <a:pt x="4875" y="746"/>
                    <a:pt x="4421" y="482"/>
                    <a:pt x="4275" y="321"/>
                  </a:cubicBezTo>
                  <a:cubicBezTo>
                    <a:pt x="4099" y="102"/>
                    <a:pt x="3763" y="43"/>
                    <a:pt x="3470" y="29"/>
                  </a:cubicBezTo>
                  <a:cubicBezTo>
                    <a:pt x="3240" y="10"/>
                    <a:pt x="3009"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4417824" y="2518837"/>
              <a:ext cx="73345" cy="80265"/>
            </a:xfrm>
            <a:custGeom>
              <a:avLst/>
              <a:gdLst/>
              <a:ahLst/>
              <a:cxnLst/>
              <a:rect l="l" t="t" r="r" b="b"/>
              <a:pathLst>
                <a:path w="1187" h="1299" extrusionOk="0">
                  <a:moveTo>
                    <a:pt x="59" y="47"/>
                  </a:moveTo>
                  <a:lnTo>
                    <a:pt x="31" y="110"/>
                  </a:lnTo>
                  <a:lnTo>
                    <a:pt x="31" y="110"/>
                  </a:lnTo>
                  <a:cubicBezTo>
                    <a:pt x="40" y="107"/>
                    <a:pt x="49" y="104"/>
                    <a:pt x="58" y="101"/>
                  </a:cubicBezTo>
                  <a:lnTo>
                    <a:pt x="58" y="101"/>
                  </a:lnTo>
                  <a:cubicBezTo>
                    <a:pt x="59" y="83"/>
                    <a:pt x="59" y="65"/>
                    <a:pt x="59" y="47"/>
                  </a:cubicBezTo>
                  <a:close/>
                  <a:moveTo>
                    <a:pt x="31" y="110"/>
                  </a:moveTo>
                  <a:cubicBezTo>
                    <a:pt x="21" y="113"/>
                    <a:pt x="11" y="117"/>
                    <a:pt x="1" y="120"/>
                  </a:cubicBezTo>
                  <a:lnTo>
                    <a:pt x="1" y="178"/>
                  </a:lnTo>
                  <a:lnTo>
                    <a:pt x="31" y="110"/>
                  </a:lnTo>
                  <a:close/>
                  <a:moveTo>
                    <a:pt x="605" y="1"/>
                  </a:moveTo>
                  <a:cubicBezTo>
                    <a:pt x="425" y="1"/>
                    <a:pt x="238" y="44"/>
                    <a:pt x="58" y="101"/>
                  </a:cubicBezTo>
                  <a:lnTo>
                    <a:pt x="58" y="101"/>
                  </a:lnTo>
                  <a:cubicBezTo>
                    <a:pt x="54" y="264"/>
                    <a:pt x="30" y="448"/>
                    <a:pt x="30" y="632"/>
                  </a:cubicBezTo>
                  <a:cubicBezTo>
                    <a:pt x="30" y="852"/>
                    <a:pt x="30" y="1086"/>
                    <a:pt x="206" y="1218"/>
                  </a:cubicBezTo>
                  <a:cubicBezTo>
                    <a:pt x="269" y="1273"/>
                    <a:pt x="354" y="1299"/>
                    <a:pt x="442" y="1299"/>
                  </a:cubicBezTo>
                  <a:cubicBezTo>
                    <a:pt x="516" y="1299"/>
                    <a:pt x="593" y="1281"/>
                    <a:pt x="660" y="1247"/>
                  </a:cubicBezTo>
                  <a:cubicBezTo>
                    <a:pt x="806" y="1174"/>
                    <a:pt x="908" y="1057"/>
                    <a:pt x="1011" y="925"/>
                  </a:cubicBezTo>
                  <a:cubicBezTo>
                    <a:pt x="1099" y="779"/>
                    <a:pt x="1187" y="618"/>
                    <a:pt x="1172" y="427"/>
                  </a:cubicBezTo>
                  <a:cubicBezTo>
                    <a:pt x="1128" y="193"/>
                    <a:pt x="908" y="47"/>
                    <a:pt x="674" y="3"/>
                  </a:cubicBezTo>
                  <a:cubicBezTo>
                    <a:pt x="651" y="1"/>
                    <a:pt x="628" y="1"/>
                    <a:pt x="605"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4436856" y="2531566"/>
              <a:ext cx="25396" cy="43438"/>
            </a:xfrm>
            <a:custGeom>
              <a:avLst/>
              <a:gdLst/>
              <a:ahLst/>
              <a:cxnLst/>
              <a:rect l="l" t="t" r="r" b="b"/>
              <a:pathLst>
                <a:path w="411" h="703" extrusionOk="0">
                  <a:moveTo>
                    <a:pt x="256" y="0"/>
                  </a:moveTo>
                  <a:cubicBezTo>
                    <a:pt x="221" y="0"/>
                    <a:pt x="136" y="86"/>
                    <a:pt x="0" y="221"/>
                  </a:cubicBezTo>
                  <a:lnTo>
                    <a:pt x="7" y="228"/>
                  </a:lnTo>
                  <a:lnTo>
                    <a:pt x="7" y="228"/>
                  </a:lnTo>
                  <a:cubicBezTo>
                    <a:pt x="5" y="231"/>
                    <a:pt x="2" y="233"/>
                    <a:pt x="0" y="236"/>
                  </a:cubicBezTo>
                  <a:lnTo>
                    <a:pt x="59" y="295"/>
                  </a:lnTo>
                  <a:cubicBezTo>
                    <a:pt x="73" y="278"/>
                    <a:pt x="86" y="261"/>
                    <a:pt x="99" y="245"/>
                  </a:cubicBezTo>
                  <a:lnTo>
                    <a:pt x="99" y="245"/>
                  </a:lnTo>
                  <a:cubicBezTo>
                    <a:pt x="114" y="239"/>
                    <a:pt x="132" y="236"/>
                    <a:pt x="150" y="236"/>
                  </a:cubicBezTo>
                  <a:cubicBezTo>
                    <a:pt x="191" y="236"/>
                    <a:pt x="234" y="251"/>
                    <a:pt x="264" y="280"/>
                  </a:cubicBezTo>
                  <a:cubicBezTo>
                    <a:pt x="293" y="338"/>
                    <a:pt x="308" y="412"/>
                    <a:pt x="278" y="456"/>
                  </a:cubicBezTo>
                  <a:cubicBezTo>
                    <a:pt x="264" y="514"/>
                    <a:pt x="205" y="558"/>
                    <a:pt x="161" y="587"/>
                  </a:cubicBezTo>
                  <a:cubicBezTo>
                    <a:pt x="73" y="675"/>
                    <a:pt x="0" y="675"/>
                    <a:pt x="0" y="675"/>
                  </a:cubicBezTo>
                  <a:cubicBezTo>
                    <a:pt x="0" y="691"/>
                    <a:pt x="22" y="703"/>
                    <a:pt x="64" y="703"/>
                  </a:cubicBezTo>
                  <a:cubicBezTo>
                    <a:pt x="98" y="703"/>
                    <a:pt x="146" y="695"/>
                    <a:pt x="205" y="675"/>
                  </a:cubicBezTo>
                  <a:cubicBezTo>
                    <a:pt x="264" y="661"/>
                    <a:pt x="337" y="602"/>
                    <a:pt x="366" y="529"/>
                  </a:cubicBezTo>
                  <a:cubicBezTo>
                    <a:pt x="410" y="456"/>
                    <a:pt x="410" y="338"/>
                    <a:pt x="337" y="236"/>
                  </a:cubicBezTo>
                  <a:cubicBezTo>
                    <a:pt x="288" y="187"/>
                    <a:pt x="225" y="165"/>
                    <a:pt x="165" y="165"/>
                  </a:cubicBezTo>
                  <a:cubicBezTo>
                    <a:pt x="164" y="165"/>
                    <a:pt x="163" y="165"/>
                    <a:pt x="163" y="165"/>
                  </a:cubicBezTo>
                  <a:lnTo>
                    <a:pt x="163" y="165"/>
                  </a:lnTo>
                  <a:cubicBezTo>
                    <a:pt x="234" y="73"/>
                    <a:pt x="274" y="12"/>
                    <a:pt x="264" y="2"/>
                  </a:cubicBezTo>
                  <a:cubicBezTo>
                    <a:pt x="262" y="1"/>
                    <a:pt x="25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4359060" y="2509939"/>
              <a:ext cx="5499" cy="16436"/>
            </a:xfrm>
            <a:custGeom>
              <a:avLst/>
              <a:gdLst/>
              <a:ahLst/>
              <a:cxnLst/>
              <a:rect l="l" t="t" r="r" b="b"/>
              <a:pathLst>
                <a:path w="89" h="266" extrusionOk="0">
                  <a:moveTo>
                    <a:pt x="29" y="0"/>
                  </a:moveTo>
                  <a:cubicBezTo>
                    <a:pt x="15" y="0"/>
                    <a:pt x="0" y="59"/>
                    <a:pt x="0" y="132"/>
                  </a:cubicBezTo>
                  <a:cubicBezTo>
                    <a:pt x="0" y="199"/>
                    <a:pt x="25" y="266"/>
                    <a:pt x="51" y="266"/>
                  </a:cubicBezTo>
                  <a:cubicBezTo>
                    <a:pt x="54" y="266"/>
                    <a:pt x="56" y="265"/>
                    <a:pt x="59" y="264"/>
                  </a:cubicBezTo>
                  <a:cubicBezTo>
                    <a:pt x="73" y="264"/>
                    <a:pt x="88" y="205"/>
                    <a:pt x="88" y="132"/>
                  </a:cubicBezTo>
                  <a:cubicBezTo>
                    <a:pt x="88" y="59"/>
                    <a:pt x="7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4446805" y="2803946"/>
              <a:ext cx="446000" cy="1024046"/>
            </a:xfrm>
            <a:custGeom>
              <a:avLst/>
              <a:gdLst/>
              <a:ahLst/>
              <a:cxnLst/>
              <a:rect l="l" t="t" r="r" b="b"/>
              <a:pathLst>
                <a:path w="7218" h="16573" extrusionOk="0">
                  <a:moveTo>
                    <a:pt x="2152" y="0"/>
                  </a:moveTo>
                  <a:lnTo>
                    <a:pt x="0" y="16382"/>
                  </a:lnTo>
                  <a:lnTo>
                    <a:pt x="5051" y="16572"/>
                  </a:lnTo>
                  <a:lnTo>
                    <a:pt x="7218" y="205"/>
                  </a:lnTo>
                  <a:lnTo>
                    <a:pt x="21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4084948" y="3742013"/>
              <a:ext cx="597077" cy="86012"/>
            </a:xfrm>
            <a:custGeom>
              <a:avLst/>
              <a:gdLst/>
              <a:ahLst/>
              <a:cxnLst/>
              <a:rect l="l" t="t" r="r" b="b"/>
              <a:pathLst>
                <a:path w="9663" h="1392" extrusionOk="0">
                  <a:moveTo>
                    <a:pt x="0" y="0"/>
                  </a:moveTo>
                  <a:lnTo>
                    <a:pt x="191" y="908"/>
                  </a:lnTo>
                  <a:lnTo>
                    <a:pt x="9428" y="1391"/>
                  </a:lnTo>
                  <a:lnTo>
                    <a:pt x="9663" y="44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132899" y="3787245"/>
              <a:ext cx="28980" cy="706507"/>
            </a:xfrm>
            <a:custGeom>
              <a:avLst/>
              <a:gdLst/>
              <a:ahLst/>
              <a:cxnLst/>
              <a:rect l="l" t="t" r="r" b="b"/>
              <a:pathLst>
                <a:path w="469" h="11434" extrusionOk="0">
                  <a:moveTo>
                    <a:pt x="0" y="0"/>
                  </a:moveTo>
                  <a:lnTo>
                    <a:pt x="88" y="11434"/>
                  </a:lnTo>
                  <a:lnTo>
                    <a:pt x="425" y="11419"/>
                  </a:lnTo>
                  <a:lnTo>
                    <a:pt x="469" y="1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147359" y="3788172"/>
              <a:ext cx="552773" cy="499387"/>
            </a:xfrm>
            <a:custGeom>
              <a:avLst/>
              <a:gdLst/>
              <a:ahLst/>
              <a:cxnLst/>
              <a:rect l="l" t="t" r="r" b="b"/>
              <a:pathLst>
                <a:path w="8946" h="8082" extrusionOk="0">
                  <a:moveTo>
                    <a:pt x="235" y="0"/>
                  </a:moveTo>
                  <a:lnTo>
                    <a:pt x="1" y="205"/>
                  </a:lnTo>
                  <a:lnTo>
                    <a:pt x="8945" y="8081"/>
                  </a:lnTo>
                  <a:lnTo>
                    <a:pt x="8945" y="7583"/>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4142848" y="3808069"/>
              <a:ext cx="587129" cy="432406"/>
            </a:xfrm>
            <a:custGeom>
              <a:avLst/>
              <a:gdLst/>
              <a:ahLst/>
              <a:cxnLst/>
              <a:rect l="l" t="t" r="r" b="b"/>
              <a:pathLst>
                <a:path w="9502" h="6998" extrusionOk="0">
                  <a:moveTo>
                    <a:pt x="9209" y="0"/>
                  </a:moveTo>
                  <a:lnTo>
                    <a:pt x="0" y="6720"/>
                  </a:lnTo>
                  <a:lnTo>
                    <a:pt x="74" y="6998"/>
                  </a:lnTo>
                  <a:lnTo>
                    <a:pt x="9443" y="425"/>
                  </a:lnTo>
                  <a:cubicBezTo>
                    <a:pt x="9501" y="366"/>
                    <a:pt x="9501" y="278"/>
                    <a:pt x="9443" y="220"/>
                  </a:cubicBezTo>
                  <a:lnTo>
                    <a:pt x="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708632" y="2702545"/>
              <a:ext cx="199952" cy="239066"/>
            </a:xfrm>
            <a:custGeom>
              <a:avLst/>
              <a:gdLst/>
              <a:ahLst/>
              <a:cxnLst/>
              <a:rect l="l" t="t" r="r" b="b"/>
              <a:pathLst>
                <a:path w="3236" h="3869" extrusionOk="0">
                  <a:moveTo>
                    <a:pt x="1037" y="1"/>
                  </a:moveTo>
                  <a:cubicBezTo>
                    <a:pt x="1007" y="1"/>
                    <a:pt x="983" y="10"/>
                    <a:pt x="967" y="31"/>
                  </a:cubicBezTo>
                  <a:cubicBezTo>
                    <a:pt x="791" y="309"/>
                    <a:pt x="1874" y="1436"/>
                    <a:pt x="1874" y="1436"/>
                  </a:cubicBezTo>
                  <a:cubicBezTo>
                    <a:pt x="1874" y="1436"/>
                    <a:pt x="943" y="600"/>
                    <a:pt x="601" y="600"/>
                  </a:cubicBezTo>
                  <a:cubicBezTo>
                    <a:pt x="564" y="600"/>
                    <a:pt x="534" y="610"/>
                    <a:pt x="513" y="631"/>
                  </a:cubicBezTo>
                  <a:cubicBezTo>
                    <a:pt x="293" y="851"/>
                    <a:pt x="1259" y="1832"/>
                    <a:pt x="1259" y="1832"/>
                  </a:cubicBezTo>
                  <a:cubicBezTo>
                    <a:pt x="1259" y="1832"/>
                    <a:pt x="450" y="1091"/>
                    <a:pt x="249" y="1091"/>
                  </a:cubicBezTo>
                  <a:cubicBezTo>
                    <a:pt x="224" y="1091"/>
                    <a:pt x="209" y="1103"/>
                    <a:pt x="205" y="1129"/>
                  </a:cubicBezTo>
                  <a:cubicBezTo>
                    <a:pt x="161" y="1363"/>
                    <a:pt x="747" y="2154"/>
                    <a:pt x="747" y="2154"/>
                  </a:cubicBezTo>
                  <a:cubicBezTo>
                    <a:pt x="747" y="2154"/>
                    <a:pt x="255" y="1651"/>
                    <a:pt x="94" y="1651"/>
                  </a:cubicBezTo>
                  <a:cubicBezTo>
                    <a:pt x="66" y="1651"/>
                    <a:pt x="49" y="1666"/>
                    <a:pt x="44" y="1700"/>
                  </a:cubicBezTo>
                  <a:cubicBezTo>
                    <a:pt x="0" y="1934"/>
                    <a:pt x="923" y="3808"/>
                    <a:pt x="923" y="3808"/>
                  </a:cubicBezTo>
                  <a:cubicBezTo>
                    <a:pt x="953" y="3850"/>
                    <a:pt x="1000" y="3868"/>
                    <a:pt x="1059" y="3868"/>
                  </a:cubicBezTo>
                  <a:cubicBezTo>
                    <a:pt x="1605" y="3868"/>
                    <a:pt x="3236" y="2285"/>
                    <a:pt x="3236" y="2285"/>
                  </a:cubicBezTo>
                  <a:cubicBezTo>
                    <a:pt x="3236" y="2285"/>
                    <a:pt x="3206" y="368"/>
                    <a:pt x="3060" y="324"/>
                  </a:cubicBezTo>
                  <a:cubicBezTo>
                    <a:pt x="3055" y="323"/>
                    <a:pt x="3049" y="322"/>
                    <a:pt x="3043" y="322"/>
                  </a:cubicBezTo>
                  <a:cubicBezTo>
                    <a:pt x="2888" y="322"/>
                    <a:pt x="2550" y="698"/>
                    <a:pt x="2606" y="1305"/>
                  </a:cubicBezTo>
                  <a:cubicBezTo>
                    <a:pt x="2606" y="1305"/>
                    <a:pt x="1389" y="1"/>
                    <a:pt x="1037"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65605" y="2788560"/>
              <a:ext cx="782509" cy="518542"/>
            </a:xfrm>
            <a:custGeom>
              <a:avLst/>
              <a:gdLst/>
              <a:ahLst/>
              <a:cxnLst/>
              <a:rect l="l" t="t" r="r" b="b"/>
              <a:pathLst>
                <a:path w="12664" h="8392" extrusionOk="0">
                  <a:moveTo>
                    <a:pt x="10117" y="0"/>
                  </a:moveTo>
                  <a:cubicBezTo>
                    <a:pt x="10117" y="0"/>
                    <a:pt x="6953" y="4771"/>
                    <a:pt x="5826" y="4771"/>
                  </a:cubicBezTo>
                  <a:cubicBezTo>
                    <a:pt x="5741" y="4771"/>
                    <a:pt x="5667" y="4744"/>
                    <a:pt x="5608" y="4685"/>
                  </a:cubicBezTo>
                  <a:cubicBezTo>
                    <a:pt x="3763" y="2840"/>
                    <a:pt x="2314" y="893"/>
                    <a:pt x="2314" y="893"/>
                  </a:cubicBezTo>
                  <a:lnTo>
                    <a:pt x="1" y="2416"/>
                  </a:lnTo>
                  <a:cubicBezTo>
                    <a:pt x="1" y="2416"/>
                    <a:pt x="2358" y="5578"/>
                    <a:pt x="2958" y="6354"/>
                  </a:cubicBezTo>
                  <a:cubicBezTo>
                    <a:pt x="3366" y="6882"/>
                    <a:pt x="4580" y="8391"/>
                    <a:pt x="6195" y="8391"/>
                  </a:cubicBezTo>
                  <a:cubicBezTo>
                    <a:pt x="6954" y="8391"/>
                    <a:pt x="7802" y="8057"/>
                    <a:pt x="8697" y="7130"/>
                  </a:cubicBezTo>
                  <a:cubicBezTo>
                    <a:pt x="11507" y="4246"/>
                    <a:pt x="12664" y="1830"/>
                    <a:pt x="12664" y="1830"/>
                  </a:cubicBezTo>
                  <a:lnTo>
                    <a:pt x="10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4239615" y="2755315"/>
              <a:ext cx="323903" cy="523547"/>
            </a:xfrm>
            <a:custGeom>
              <a:avLst/>
              <a:gdLst/>
              <a:ahLst/>
              <a:cxnLst/>
              <a:rect l="l" t="t" r="r" b="b"/>
              <a:pathLst>
                <a:path w="5242" h="8473" extrusionOk="0">
                  <a:moveTo>
                    <a:pt x="3624" y="0"/>
                  </a:moveTo>
                  <a:cubicBezTo>
                    <a:pt x="3438" y="0"/>
                    <a:pt x="3259" y="37"/>
                    <a:pt x="3104" y="99"/>
                  </a:cubicBezTo>
                  <a:cubicBezTo>
                    <a:pt x="2812" y="202"/>
                    <a:pt x="2563" y="392"/>
                    <a:pt x="2387" y="553"/>
                  </a:cubicBezTo>
                  <a:cubicBezTo>
                    <a:pt x="2197" y="743"/>
                    <a:pt x="2065" y="904"/>
                    <a:pt x="1948" y="1036"/>
                  </a:cubicBezTo>
                  <a:cubicBezTo>
                    <a:pt x="1816" y="1153"/>
                    <a:pt x="1743" y="1270"/>
                    <a:pt x="1699" y="1344"/>
                  </a:cubicBezTo>
                  <a:cubicBezTo>
                    <a:pt x="1640" y="1417"/>
                    <a:pt x="1626" y="1446"/>
                    <a:pt x="1626" y="1446"/>
                  </a:cubicBezTo>
                  <a:lnTo>
                    <a:pt x="1699" y="1373"/>
                  </a:lnTo>
                  <a:cubicBezTo>
                    <a:pt x="1743" y="1300"/>
                    <a:pt x="1831" y="1197"/>
                    <a:pt x="1948" y="1065"/>
                  </a:cubicBezTo>
                  <a:cubicBezTo>
                    <a:pt x="2080" y="919"/>
                    <a:pt x="2226" y="773"/>
                    <a:pt x="2402" y="612"/>
                  </a:cubicBezTo>
                  <a:cubicBezTo>
                    <a:pt x="2607" y="451"/>
                    <a:pt x="2826" y="275"/>
                    <a:pt x="3119" y="172"/>
                  </a:cubicBezTo>
                  <a:cubicBezTo>
                    <a:pt x="3267" y="126"/>
                    <a:pt x="3439" y="92"/>
                    <a:pt x="3616" y="92"/>
                  </a:cubicBezTo>
                  <a:cubicBezTo>
                    <a:pt x="3773" y="92"/>
                    <a:pt x="3934" y="118"/>
                    <a:pt x="4085" y="187"/>
                  </a:cubicBezTo>
                  <a:cubicBezTo>
                    <a:pt x="4437" y="319"/>
                    <a:pt x="4715" y="612"/>
                    <a:pt x="4890" y="978"/>
                  </a:cubicBezTo>
                  <a:cubicBezTo>
                    <a:pt x="5081" y="1344"/>
                    <a:pt x="5169" y="1783"/>
                    <a:pt x="5095" y="2222"/>
                  </a:cubicBezTo>
                  <a:cubicBezTo>
                    <a:pt x="5037" y="2661"/>
                    <a:pt x="4861" y="3100"/>
                    <a:pt x="4598" y="3496"/>
                  </a:cubicBezTo>
                  <a:cubicBezTo>
                    <a:pt x="4349" y="3905"/>
                    <a:pt x="4056" y="4271"/>
                    <a:pt x="3763" y="4623"/>
                  </a:cubicBezTo>
                  <a:cubicBezTo>
                    <a:pt x="3470" y="4960"/>
                    <a:pt x="3178" y="5296"/>
                    <a:pt x="2899" y="5604"/>
                  </a:cubicBezTo>
                  <a:cubicBezTo>
                    <a:pt x="2343" y="6233"/>
                    <a:pt x="1831" y="6760"/>
                    <a:pt x="1377" y="7199"/>
                  </a:cubicBezTo>
                  <a:cubicBezTo>
                    <a:pt x="938" y="7639"/>
                    <a:pt x="557" y="7961"/>
                    <a:pt x="294" y="8209"/>
                  </a:cubicBezTo>
                  <a:cubicBezTo>
                    <a:pt x="191" y="8312"/>
                    <a:pt x="74" y="8400"/>
                    <a:pt x="1" y="8473"/>
                  </a:cubicBezTo>
                  <a:cubicBezTo>
                    <a:pt x="74" y="8429"/>
                    <a:pt x="191" y="8327"/>
                    <a:pt x="323" y="8224"/>
                  </a:cubicBezTo>
                  <a:cubicBezTo>
                    <a:pt x="586" y="8005"/>
                    <a:pt x="982" y="7668"/>
                    <a:pt x="1435" y="7229"/>
                  </a:cubicBezTo>
                  <a:cubicBezTo>
                    <a:pt x="1889" y="6789"/>
                    <a:pt x="2416" y="6262"/>
                    <a:pt x="2973" y="5648"/>
                  </a:cubicBezTo>
                  <a:cubicBezTo>
                    <a:pt x="3251" y="5325"/>
                    <a:pt x="3544" y="5003"/>
                    <a:pt x="3836" y="4652"/>
                  </a:cubicBezTo>
                  <a:cubicBezTo>
                    <a:pt x="4129" y="4301"/>
                    <a:pt x="4422" y="3964"/>
                    <a:pt x="4671" y="3539"/>
                  </a:cubicBezTo>
                  <a:cubicBezTo>
                    <a:pt x="4934" y="3115"/>
                    <a:pt x="5110" y="2676"/>
                    <a:pt x="5183" y="2222"/>
                  </a:cubicBezTo>
                  <a:cubicBezTo>
                    <a:pt x="5242" y="1768"/>
                    <a:pt x="5169" y="1300"/>
                    <a:pt x="4964" y="919"/>
                  </a:cubicBezTo>
                  <a:cubicBezTo>
                    <a:pt x="4788" y="553"/>
                    <a:pt x="4495" y="246"/>
                    <a:pt x="4129" y="99"/>
                  </a:cubicBezTo>
                  <a:cubicBezTo>
                    <a:pt x="3963" y="30"/>
                    <a:pt x="3791" y="0"/>
                    <a:pt x="3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3798169" y="2892556"/>
              <a:ext cx="140263" cy="89657"/>
            </a:xfrm>
            <a:custGeom>
              <a:avLst/>
              <a:gdLst/>
              <a:ahLst/>
              <a:cxnLst/>
              <a:rect l="l" t="t" r="r" b="b"/>
              <a:pathLst>
                <a:path w="2270" h="1451" extrusionOk="0">
                  <a:moveTo>
                    <a:pt x="2268" y="0"/>
                  </a:moveTo>
                  <a:cubicBezTo>
                    <a:pt x="2234" y="0"/>
                    <a:pt x="1745" y="332"/>
                    <a:pt x="1157" y="733"/>
                  </a:cubicBezTo>
                  <a:cubicBezTo>
                    <a:pt x="528" y="1128"/>
                    <a:pt x="1" y="1421"/>
                    <a:pt x="15" y="1450"/>
                  </a:cubicBezTo>
                  <a:cubicBezTo>
                    <a:pt x="30" y="1450"/>
                    <a:pt x="162" y="1392"/>
                    <a:pt x="381" y="1275"/>
                  </a:cubicBezTo>
                  <a:cubicBezTo>
                    <a:pt x="601" y="1172"/>
                    <a:pt x="894" y="996"/>
                    <a:pt x="1201" y="806"/>
                  </a:cubicBezTo>
                  <a:cubicBezTo>
                    <a:pt x="1523" y="601"/>
                    <a:pt x="1787" y="396"/>
                    <a:pt x="1977" y="250"/>
                  </a:cubicBezTo>
                  <a:cubicBezTo>
                    <a:pt x="2153" y="103"/>
                    <a:pt x="2270" y="16"/>
                    <a:pt x="2270" y="1"/>
                  </a:cubicBezTo>
                  <a:cubicBezTo>
                    <a:pt x="2270" y="1"/>
                    <a:pt x="2269" y="0"/>
                    <a:pt x="2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3886842" y="2867715"/>
              <a:ext cx="25396" cy="22677"/>
            </a:xfrm>
            <a:custGeom>
              <a:avLst/>
              <a:gdLst/>
              <a:ahLst/>
              <a:cxnLst/>
              <a:rect l="l" t="t" r="r" b="b"/>
              <a:pathLst>
                <a:path w="411" h="367" extrusionOk="0">
                  <a:moveTo>
                    <a:pt x="222" y="49"/>
                  </a:moveTo>
                  <a:cubicBezTo>
                    <a:pt x="226" y="50"/>
                    <a:pt x="230" y="51"/>
                    <a:pt x="235" y="52"/>
                  </a:cubicBezTo>
                  <a:cubicBezTo>
                    <a:pt x="264" y="95"/>
                    <a:pt x="308" y="125"/>
                    <a:pt x="308" y="169"/>
                  </a:cubicBezTo>
                  <a:cubicBezTo>
                    <a:pt x="308" y="198"/>
                    <a:pt x="264" y="242"/>
                    <a:pt x="205" y="257"/>
                  </a:cubicBezTo>
                  <a:cubicBezTo>
                    <a:pt x="147" y="257"/>
                    <a:pt x="118" y="242"/>
                    <a:pt x="103" y="198"/>
                  </a:cubicBezTo>
                  <a:cubicBezTo>
                    <a:pt x="74" y="169"/>
                    <a:pt x="118" y="125"/>
                    <a:pt x="132" y="95"/>
                  </a:cubicBezTo>
                  <a:cubicBezTo>
                    <a:pt x="162" y="66"/>
                    <a:pt x="196" y="55"/>
                    <a:pt x="222" y="49"/>
                  </a:cubicBezTo>
                  <a:close/>
                  <a:moveTo>
                    <a:pt x="187" y="0"/>
                  </a:moveTo>
                  <a:cubicBezTo>
                    <a:pt x="165" y="0"/>
                    <a:pt x="147" y="8"/>
                    <a:pt x="132" y="22"/>
                  </a:cubicBezTo>
                  <a:cubicBezTo>
                    <a:pt x="103" y="37"/>
                    <a:pt x="103" y="52"/>
                    <a:pt x="103" y="52"/>
                  </a:cubicBezTo>
                  <a:cubicBezTo>
                    <a:pt x="59" y="95"/>
                    <a:pt x="0" y="139"/>
                    <a:pt x="30" y="242"/>
                  </a:cubicBezTo>
                  <a:cubicBezTo>
                    <a:pt x="30" y="314"/>
                    <a:pt x="99" y="367"/>
                    <a:pt x="181" y="367"/>
                  </a:cubicBezTo>
                  <a:cubicBezTo>
                    <a:pt x="198" y="367"/>
                    <a:pt x="216" y="364"/>
                    <a:pt x="235" y="359"/>
                  </a:cubicBezTo>
                  <a:cubicBezTo>
                    <a:pt x="322" y="344"/>
                    <a:pt x="410" y="271"/>
                    <a:pt x="396" y="183"/>
                  </a:cubicBezTo>
                  <a:cubicBezTo>
                    <a:pt x="381" y="95"/>
                    <a:pt x="322" y="37"/>
                    <a:pt x="264" y="22"/>
                  </a:cubicBezTo>
                  <a:cubicBezTo>
                    <a:pt x="235" y="8"/>
                    <a:pt x="20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4389770" y="3082567"/>
              <a:ext cx="45292" cy="372717"/>
            </a:xfrm>
            <a:custGeom>
              <a:avLst/>
              <a:gdLst/>
              <a:ahLst/>
              <a:cxnLst/>
              <a:rect l="l" t="t" r="r" b="b"/>
              <a:pathLst>
                <a:path w="733" h="6032" extrusionOk="0">
                  <a:moveTo>
                    <a:pt x="733" y="0"/>
                  </a:moveTo>
                  <a:lnTo>
                    <a:pt x="733" y="0"/>
                  </a:lnTo>
                  <a:cubicBezTo>
                    <a:pt x="733" y="0"/>
                    <a:pt x="704" y="88"/>
                    <a:pt x="674" y="234"/>
                  </a:cubicBezTo>
                  <a:cubicBezTo>
                    <a:pt x="630" y="381"/>
                    <a:pt x="601" y="600"/>
                    <a:pt x="557" y="879"/>
                  </a:cubicBezTo>
                  <a:cubicBezTo>
                    <a:pt x="484" y="1406"/>
                    <a:pt x="382" y="2152"/>
                    <a:pt x="264" y="3001"/>
                  </a:cubicBezTo>
                  <a:cubicBezTo>
                    <a:pt x="177" y="3836"/>
                    <a:pt x="103" y="4597"/>
                    <a:pt x="45" y="5139"/>
                  </a:cubicBezTo>
                  <a:cubicBezTo>
                    <a:pt x="16" y="5417"/>
                    <a:pt x="1" y="5651"/>
                    <a:pt x="1" y="5797"/>
                  </a:cubicBezTo>
                  <a:lnTo>
                    <a:pt x="1" y="6032"/>
                  </a:lnTo>
                  <a:cubicBezTo>
                    <a:pt x="16" y="6032"/>
                    <a:pt x="16" y="5944"/>
                    <a:pt x="30" y="5783"/>
                  </a:cubicBezTo>
                  <a:cubicBezTo>
                    <a:pt x="45" y="5622"/>
                    <a:pt x="74" y="5402"/>
                    <a:pt x="103" y="5139"/>
                  </a:cubicBezTo>
                  <a:cubicBezTo>
                    <a:pt x="177" y="4568"/>
                    <a:pt x="264" y="3821"/>
                    <a:pt x="367" y="3001"/>
                  </a:cubicBezTo>
                  <a:cubicBezTo>
                    <a:pt x="469" y="2182"/>
                    <a:pt x="557" y="1450"/>
                    <a:pt x="630" y="879"/>
                  </a:cubicBezTo>
                  <a:cubicBezTo>
                    <a:pt x="660" y="615"/>
                    <a:pt x="689" y="395"/>
                    <a:pt x="704" y="234"/>
                  </a:cubicBezTo>
                  <a:cubicBezTo>
                    <a:pt x="733" y="88"/>
                    <a:pt x="733"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4492037" y="2729177"/>
              <a:ext cx="194515" cy="38928"/>
            </a:xfrm>
            <a:custGeom>
              <a:avLst/>
              <a:gdLst/>
              <a:ahLst/>
              <a:cxnLst/>
              <a:rect l="l" t="t" r="r" b="b"/>
              <a:pathLst>
                <a:path w="3148" h="630" extrusionOk="0">
                  <a:moveTo>
                    <a:pt x="1911" y="0"/>
                  </a:moveTo>
                  <a:cubicBezTo>
                    <a:pt x="1786" y="0"/>
                    <a:pt x="1656" y="7"/>
                    <a:pt x="1523" y="24"/>
                  </a:cubicBezTo>
                  <a:cubicBezTo>
                    <a:pt x="1069" y="83"/>
                    <a:pt x="659" y="215"/>
                    <a:pt x="410" y="347"/>
                  </a:cubicBezTo>
                  <a:cubicBezTo>
                    <a:pt x="264" y="434"/>
                    <a:pt x="176" y="478"/>
                    <a:pt x="103" y="537"/>
                  </a:cubicBezTo>
                  <a:lnTo>
                    <a:pt x="0" y="625"/>
                  </a:lnTo>
                  <a:cubicBezTo>
                    <a:pt x="4" y="628"/>
                    <a:pt x="9" y="630"/>
                    <a:pt x="15" y="630"/>
                  </a:cubicBezTo>
                  <a:cubicBezTo>
                    <a:pt x="65" y="630"/>
                    <a:pt x="207" y="538"/>
                    <a:pt x="439" y="434"/>
                  </a:cubicBezTo>
                  <a:cubicBezTo>
                    <a:pt x="718" y="303"/>
                    <a:pt x="1098" y="171"/>
                    <a:pt x="1537" y="112"/>
                  </a:cubicBezTo>
                  <a:cubicBezTo>
                    <a:pt x="1684" y="98"/>
                    <a:pt x="1827" y="91"/>
                    <a:pt x="1964" y="91"/>
                  </a:cubicBezTo>
                  <a:cubicBezTo>
                    <a:pt x="2237" y="91"/>
                    <a:pt x="2484" y="117"/>
                    <a:pt x="2679" y="156"/>
                  </a:cubicBezTo>
                  <a:cubicBezTo>
                    <a:pt x="2934" y="207"/>
                    <a:pt x="3099" y="247"/>
                    <a:pt x="3139" y="247"/>
                  </a:cubicBezTo>
                  <a:cubicBezTo>
                    <a:pt x="3145" y="247"/>
                    <a:pt x="3148" y="246"/>
                    <a:pt x="3148" y="244"/>
                  </a:cubicBezTo>
                  <a:cubicBezTo>
                    <a:pt x="3148" y="229"/>
                    <a:pt x="3118" y="215"/>
                    <a:pt x="3031" y="185"/>
                  </a:cubicBezTo>
                  <a:cubicBezTo>
                    <a:pt x="2957" y="156"/>
                    <a:pt x="2840" y="112"/>
                    <a:pt x="2694" y="83"/>
                  </a:cubicBezTo>
                  <a:cubicBezTo>
                    <a:pt x="2487" y="42"/>
                    <a:pt x="2214" y="0"/>
                    <a:pt x="1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32"/>
          <p:cNvGrpSpPr/>
          <p:nvPr/>
        </p:nvGrpSpPr>
        <p:grpSpPr>
          <a:xfrm>
            <a:off x="686373" y="1968754"/>
            <a:ext cx="1182308" cy="2374600"/>
            <a:chOff x="727536" y="1777825"/>
            <a:chExt cx="1360539" cy="2732567"/>
          </a:xfrm>
        </p:grpSpPr>
        <p:sp>
          <p:nvSpPr>
            <p:cNvPr id="489" name="Google Shape;489;p32"/>
            <p:cNvSpPr/>
            <p:nvPr/>
          </p:nvSpPr>
          <p:spPr>
            <a:xfrm>
              <a:off x="1890840" y="2861845"/>
              <a:ext cx="197234" cy="123271"/>
            </a:xfrm>
            <a:custGeom>
              <a:avLst/>
              <a:gdLst/>
              <a:ahLst/>
              <a:cxnLst/>
              <a:rect l="l" t="t" r="r" b="b"/>
              <a:pathLst>
                <a:path w="3192" h="1995" extrusionOk="0">
                  <a:moveTo>
                    <a:pt x="1538" y="0"/>
                  </a:moveTo>
                  <a:lnTo>
                    <a:pt x="44" y="527"/>
                  </a:lnTo>
                  <a:cubicBezTo>
                    <a:pt x="44" y="527"/>
                    <a:pt x="0" y="952"/>
                    <a:pt x="44" y="1186"/>
                  </a:cubicBezTo>
                  <a:cubicBezTo>
                    <a:pt x="118" y="1449"/>
                    <a:pt x="776" y="1537"/>
                    <a:pt x="776" y="1537"/>
                  </a:cubicBezTo>
                  <a:cubicBezTo>
                    <a:pt x="776" y="1537"/>
                    <a:pt x="615" y="1611"/>
                    <a:pt x="557" y="1889"/>
                  </a:cubicBezTo>
                  <a:cubicBezTo>
                    <a:pt x="546" y="1964"/>
                    <a:pt x="583" y="1994"/>
                    <a:pt x="651" y="1994"/>
                  </a:cubicBezTo>
                  <a:cubicBezTo>
                    <a:pt x="850" y="1994"/>
                    <a:pt x="1309" y="1733"/>
                    <a:pt x="1582" y="1537"/>
                  </a:cubicBezTo>
                  <a:cubicBezTo>
                    <a:pt x="1977" y="1303"/>
                    <a:pt x="1991" y="732"/>
                    <a:pt x="1991" y="732"/>
                  </a:cubicBezTo>
                  <a:cubicBezTo>
                    <a:pt x="1991" y="732"/>
                    <a:pt x="2701" y="1326"/>
                    <a:pt x="2957" y="1326"/>
                  </a:cubicBezTo>
                  <a:cubicBezTo>
                    <a:pt x="2974" y="1326"/>
                    <a:pt x="2989" y="1323"/>
                    <a:pt x="3002" y="1318"/>
                  </a:cubicBezTo>
                  <a:cubicBezTo>
                    <a:pt x="3192" y="1230"/>
                    <a:pt x="1977" y="88"/>
                    <a:pt x="1977" y="88"/>
                  </a:cubicBezTo>
                  <a:lnTo>
                    <a:pt x="1538"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1249497" y="2814327"/>
              <a:ext cx="266871" cy="203351"/>
            </a:xfrm>
            <a:custGeom>
              <a:avLst/>
              <a:gdLst/>
              <a:ahLst/>
              <a:cxnLst/>
              <a:rect l="l" t="t" r="r" b="b"/>
              <a:pathLst>
                <a:path w="4319" h="3291" extrusionOk="0">
                  <a:moveTo>
                    <a:pt x="3153" y="0"/>
                  </a:moveTo>
                  <a:cubicBezTo>
                    <a:pt x="2756" y="0"/>
                    <a:pt x="1318" y="389"/>
                    <a:pt x="1318" y="389"/>
                  </a:cubicBezTo>
                  <a:cubicBezTo>
                    <a:pt x="1318" y="389"/>
                    <a:pt x="0" y="2863"/>
                    <a:pt x="512" y="3009"/>
                  </a:cubicBezTo>
                  <a:cubicBezTo>
                    <a:pt x="512" y="3009"/>
                    <a:pt x="2089" y="3291"/>
                    <a:pt x="2625" y="3291"/>
                  </a:cubicBezTo>
                  <a:cubicBezTo>
                    <a:pt x="2700" y="3291"/>
                    <a:pt x="2755" y="3285"/>
                    <a:pt x="2782" y="3273"/>
                  </a:cubicBezTo>
                  <a:cubicBezTo>
                    <a:pt x="3001" y="3185"/>
                    <a:pt x="2138" y="2731"/>
                    <a:pt x="2137" y="2731"/>
                  </a:cubicBezTo>
                  <a:lnTo>
                    <a:pt x="2137" y="2731"/>
                  </a:lnTo>
                  <a:cubicBezTo>
                    <a:pt x="2138" y="2731"/>
                    <a:pt x="2840" y="2980"/>
                    <a:pt x="3159" y="2980"/>
                  </a:cubicBezTo>
                  <a:cubicBezTo>
                    <a:pt x="3202" y="2980"/>
                    <a:pt x="3238" y="2976"/>
                    <a:pt x="3265" y="2965"/>
                  </a:cubicBezTo>
                  <a:cubicBezTo>
                    <a:pt x="3484" y="2877"/>
                    <a:pt x="2299" y="2145"/>
                    <a:pt x="2298" y="2145"/>
                  </a:cubicBezTo>
                  <a:lnTo>
                    <a:pt x="2298" y="2145"/>
                  </a:lnTo>
                  <a:cubicBezTo>
                    <a:pt x="2299" y="2145"/>
                    <a:pt x="3142" y="2603"/>
                    <a:pt x="3508" y="2603"/>
                  </a:cubicBezTo>
                  <a:cubicBezTo>
                    <a:pt x="3581" y="2603"/>
                    <a:pt x="3636" y="2584"/>
                    <a:pt x="3660" y="2541"/>
                  </a:cubicBezTo>
                  <a:cubicBezTo>
                    <a:pt x="3806" y="2277"/>
                    <a:pt x="2504" y="1472"/>
                    <a:pt x="2503" y="1472"/>
                  </a:cubicBezTo>
                  <a:lnTo>
                    <a:pt x="2503" y="1472"/>
                  </a:lnTo>
                  <a:cubicBezTo>
                    <a:pt x="2504" y="1472"/>
                    <a:pt x="3513" y="1998"/>
                    <a:pt x="3945" y="1998"/>
                  </a:cubicBezTo>
                  <a:cubicBezTo>
                    <a:pt x="4023" y="1998"/>
                    <a:pt x="4082" y="1981"/>
                    <a:pt x="4114" y="1940"/>
                  </a:cubicBezTo>
                  <a:cubicBezTo>
                    <a:pt x="4319" y="1691"/>
                    <a:pt x="2445" y="740"/>
                    <a:pt x="2445" y="740"/>
                  </a:cubicBezTo>
                  <a:cubicBezTo>
                    <a:pt x="3074" y="608"/>
                    <a:pt x="3352" y="154"/>
                    <a:pt x="3250" y="23"/>
                  </a:cubicBezTo>
                  <a:cubicBezTo>
                    <a:pt x="3240" y="7"/>
                    <a:pt x="3205" y="0"/>
                    <a:pt x="3153"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727536" y="2241266"/>
              <a:ext cx="603379" cy="761685"/>
            </a:xfrm>
            <a:custGeom>
              <a:avLst/>
              <a:gdLst/>
              <a:ahLst/>
              <a:cxnLst/>
              <a:rect l="l" t="t" r="r" b="b"/>
              <a:pathLst>
                <a:path w="9765" h="12327" extrusionOk="0">
                  <a:moveTo>
                    <a:pt x="6002" y="0"/>
                  </a:moveTo>
                  <a:cubicBezTo>
                    <a:pt x="6002" y="0"/>
                    <a:pt x="4011" y="1757"/>
                    <a:pt x="2006" y="5256"/>
                  </a:cubicBezTo>
                  <a:cubicBezTo>
                    <a:pt x="0" y="8726"/>
                    <a:pt x="3426" y="10190"/>
                    <a:pt x="4348" y="10556"/>
                  </a:cubicBezTo>
                  <a:cubicBezTo>
                    <a:pt x="5256" y="10922"/>
                    <a:pt x="8945" y="12327"/>
                    <a:pt x="8945" y="12327"/>
                  </a:cubicBezTo>
                  <a:lnTo>
                    <a:pt x="9765" y="9677"/>
                  </a:lnTo>
                  <a:cubicBezTo>
                    <a:pt x="9765" y="9677"/>
                    <a:pt x="7510" y="8799"/>
                    <a:pt x="5226" y="7540"/>
                  </a:cubicBezTo>
                  <a:cubicBezTo>
                    <a:pt x="4187" y="6954"/>
                    <a:pt x="7861" y="2694"/>
                    <a:pt x="7861" y="2694"/>
                  </a:cubicBezTo>
                  <a:lnTo>
                    <a:pt x="6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1026920" y="1965364"/>
              <a:ext cx="323347" cy="346086"/>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1264450" y="1777825"/>
              <a:ext cx="459100" cy="470407"/>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1052255" y="2162914"/>
              <a:ext cx="598004" cy="839417"/>
            </a:xfrm>
            <a:custGeom>
              <a:avLst/>
              <a:gdLst/>
              <a:ahLst/>
              <a:cxnLst/>
              <a:rect l="l" t="t" r="r" b="b"/>
              <a:pathLst>
                <a:path w="9678" h="13585" extrusionOk="0">
                  <a:moveTo>
                    <a:pt x="5478" y="0"/>
                  </a:moveTo>
                  <a:cubicBezTo>
                    <a:pt x="4158" y="0"/>
                    <a:pt x="2567" y="129"/>
                    <a:pt x="1713" y="610"/>
                  </a:cubicBezTo>
                  <a:cubicBezTo>
                    <a:pt x="1713" y="610"/>
                    <a:pt x="264" y="1225"/>
                    <a:pt x="1" y="2088"/>
                  </a:cubicBezTo>
                  <a:lnTo>
                    <a:pt x="2826" y="8222"/>
                  </a:lnTo>
                  <a:lnTo>
                    <a:pt x="689" y="13009"/>
                  </a:lnTo>
                  <a:cubicBezTo>
                    <a:pt x="689" y="13009"/>
                    <a:pt x="3730" y="13584"/>
                    <a:pt x="6387" y="13584"/>
                  </a:cubicBezTo>
                  <a:cubicBezTo>
                    <a:pt x="7730" y="13584"/>
                    <a:pt x="8974" y="13437"/>
                    <a:pt x="9677" y="12995"/>
                  </a:cubicBezTo>
                  <a:lnTo>
                    <a:pt x="8038" y="7856"/>
                  </a:lnTo>
                  <a:cubicBezTo>
                    <a:pt x="9556" y="4662"/>
                    <a:pt x="8327" y="179"/>
                    <a:pt x="7794" y="179"/>
                  </a:cubicBezTo>
                  <a:cubicBezTo>
                    <a:pt x="7782" y="179"/>
                    <a:pt x="7771" y="181"/>
                    <a:pt x="7760" y="185"/>
                  </a:cubicBezTo>
                  <a:cubicBezTo>
                    <a:pt x="7754" y="186"/>
                    <a:pt x="7749" y="187"/>
                    <a:pt x="7744" y="187"/>
                  </a:cubicBezTo>
                  <a:cubicBezTo>
                    <a:pt x="7690" y="187"/>
                    <a:pt x="7637" y="127"/>
                    <a:pt x="7584" y="127"/>
                  </a:cubicBezTo>
                  <a:cubicBezTo>
                    <a:pt x="7343" y="76"/>
                    <a:pt x="6490"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1237694" y="2162420"/>
              <a:ext cx="194577" cy="387362"/>
            </a:xfrm>
            <a:custGeom>
              <a:avLst/>
              <a:gdLst/>
              <a:ahLst/>
              <a:cxnLst/>
              <a:rect l="l" t="t" r="r" b="b"/>
              <a:pathLst>
                <a:path w="3149" h="6269" extrusionOk="0">
                  <a:moveTo>
                    <a:pt x="2206" y="0"/>
                  </a:moveTo>
                  <a:cubicBezTo>
                    <a:pt x="1444" y="0"/>
                    <a:pt x="431" y="36"/>
                    <a:pt x="1" y="208"/>
                  </a:cubicBezTo>
                  <a:lnTo>
                    <a:pt x="3148" y="6269"/>
                  </a:lnTo>
                  <a:lnTo>
                    <a:pt x="3148" y="17"/>
                  </a:lnTo>
                  <a:cubicBezTo>
                    <a:pt x="3148" y="17"/>
                    <a:pt x="2739"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73180" y="2878096"/>
              <a:ext cx="742716" cy="1570393"/>
            </a:xfrm>
            <a:custGeom>
              <a:avLst/>
              <a:gdLst/>
              <a:ahLst/>
              <a:cxnLst/>
              <a:rect l="l" t="t" r="r" b="b"/>
              <a:pathLst>
                <a:path w="12020" h="25415" extrusionOk="0">
                  <a:moveTo>
                    <a:pt x="12019" y="1"/>
                  </a:moveTo>
                  <a:lnTo>
                    <a:pt x="8154" y="718"/>
                  </a:lnTo>
                  <a:cubicBezTo>
                    <a:pt x="5973" y="10658"/>
                    <a:pt x="0" y="23380"/>
                    <a:pt x="0" y="23380"/>
                  </a:cubicBezTo>
                  <a:lnTo>
                    <a:pt x="3309" y="25415"/>
                  </a:lnTo>
                  <a:cubicBezTo>
                    <a:pt x="11009" y="10205"/>
                    <a:pt x="12019" y="1"/>
                    <a:pt x="12019"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1110155" y="2858199"/>
              <a:ext cx="789738" cy="1628290"/>
            </a:xfrm>
            <a:custGeom>
              <a:avLst/>
              <a:gdLst/>
              <a:ahLst/>
              <a:cxnLst/>
              <a:rect l="l" t="t" r="r" b="b"/>
              <a:pathLst>
                <a:path w="12781" h="26352" extrusionOk="0">
                  <a:moveTo>
                    <a:pt x="5168" y="1"/>
                  </a:moveTo>
                  <a:lnTo>
                    <a:pt x="1" y="1743"/>
                  </a:lnTo>
                  <a:cubicBezTo>
                    <a:pt x="1" y="1743"/>
                    <a:pt x="2855" y="15006"/>
                    <a:pt x="9794" y="26352"/>
                  </a:cubicBezTo>
                  <a:lnTo>
                    <a:pt x="12781" y="24741"/>
                  </a:lnTo>
                  <a:cubicBezTo>
                    <a:pt x="12781" y="24741"/>
                    <a:pt x="4905" y="8243"/>
                    <a:pt x="5168"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235902" y="1833253"/>
              <a:ext cx="311236" cy="393170"/>
            </a:xfrm>
            <a:custGeom>
              <a:avLst/>
              <a:gdLst/>
              <a:ahLst/>
              <a:cxnLst/>
              <a:rect l="l" t="t" r="r" b="b"/>
              <a:pathLst>
                <a:path w="5037" h="6363" extrusionOk="0">
                  <a:moveTo>
                    <a:pt x="2619" y="0"/>
                  </a:moveTo>
                  <a:cubicBezTo>
                    <a:pt x="1389" y="0"/>
                    <a:pt x="1333" y="587"/>
                    <a:pt x="1333" y="587"/>
                  </a:cubicBezTo>
                  <a:lnTo>
                    <a:pt x="1333" y="1582"/>
                  </a:lnTo>
                  <a:cubicBezTo>
                    <a:pt x="1333" y="1582"/>
                    <a:pt x="999" y="1350"/>
                    <a:pt x="682" y="1350"/>
                  </a:cubicBezTo>
                  <a:cubicBezTo>
                    <a:pt x="447" y="1350"/>
                    <a:pt x="222" y="1477"/>
                    <a:pt x="147" y="1919"/>
                  </a:cubicBezTo>
                  <a:cubicBezTo>
                    <a:pt x="0" y="2724"/>
                    <a:pt x="791" y="2885"/>
                    <a:pt x="791" y="2885"/>
                  </a:cubicBezTo>
                  <a:lnTo>
                    <a:pt x="601" y="5242"/>
                  </a:lnTo>
                  <a:cubicBezTo>
                    <a:pt x="586" y="5564"/>
                    <a:pt x="674" y="5871"/>
                    <a:pt x="893" y="6091"/>
                  </a:cubicBezTo>
                  <a:cubicBezTo>
                    <a:pt x="1098" y="6290"/>
                    <a:pt x="1332" y="6362"/>
                    <a:pt x="1565" y="6362"/>
                  </a:cubicBezTo>
                  <a:cubicBezTo>
                    <a:pt x="1915" y="6362"/>
                    <a:pt x="2260" y="6197"/>
                    <a:pt x="2489" y="6047"/>
                  </a:cubicBezTo>
                  <a:cubicBezTo>
                    <a:pt x="2665" y="5930"/>
                    <a:pt x="2782" y="5740"/>
                    <a:pt x="2782" y="5520"/>
                  </a:cubicBezTo>
                  <a:lnTo>
                    <a:pt x="2782" y="4905"/>
                  </a:lnTo>
                  <a:lnTo>
                    <a:pt x="3646" y="4905"/>
                  </a:lnTo>
                  <a:cubicBezTo>
                    <a:pt x="5036" y="4832"/>
                    <a:pt x="4788" y="382"/>
                    <a:pt x="4788" y="382"/>
                  </a:cubicBezTo>
                  <a:cubicBezTo>
                    <a:pt x="4788" y="43"/>
                    <a:pt x="4135" y="30"/>
                    <a:pt x="4038" y="30"/>
                  </a:cubicBezTo>
                  <a:cubicBezTo>
                    <a:pt x="4030" y="30"/>
                    <a:pt x="4026" y="30"/>
                    <a:pt x="4026" y="30"/>
                  </a:cubicBezTo>
                  <a:lnTo>
                    <a:pt x="2709" y="1"/>
                  </a:lnTo>
                  <a:cubicBezTo>
                    <a:pt x="2678" y="0"/>
                    <a:pt x="2648" y="0"/>
                    <a:pt x="2619"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467500" y="1960853"/>
              <a:ext cx="16313" cy="81439"/>
            </a:xfrm>
            <a:custGeom>
              <a:avLst/>
              <a:gdLst/>
              <a:ahLst/>
              <a:cxnLst/>
              <a:rect l="l" t="t" r="r" b="b"/>
              <a:pathLst>
                <a:path w="264" h="1318" extrusionOk="0">
                  <a:moveTo>
                    <a:pt x="205" y="0"/>
                  </a:moveTo>
                  <a:cubicBezTo>
                    <a:pt x="190" y="0"/>
                    <a:pt x="161" y="322"/>
                    <a:pt x="161" y="732"/>
                  </a:cubicBezTo>
                  <a:cubicBezTo>
                    <a:pt x="161" y="908"/>
                    <a:pt x="205" y="1113"/>
                    <a:pt x="147" y="1201"/>
                  </a:cubicBezTo>
                  <a:cubicBezTo>
                    <a:pt x="132" y="1245"/>
                    <a:pt x="88" y="1274"/>
                    <a:pt x="59" y="1274"/>
                  </a:cubicBezTo>
                  <a:cubicBezTo>
                    <a:pt x="15" y="1288"/>
                    <a:pt x="0" y="1288"/>
                    <a:pt x="0" y="1288"/>
                  </a:cubicBezTo>
                  <a:cubicBezTo>
                    <a:pt x="0" y="1288"/>
                    <a:pt x="15" y="1318"/>
                    <a:pt x="59" y="1318"/>
                  </a:cubicBezTo>
                  <a:cubicBezTo>
                    <a:pt x="88" y="1318"/>
                    <a:pt x="147" y="1274"/>
                    <a:pt x="205" y="1215"/>
                  </a:cubicBezTo>
                  <a:cubicBezTo>
                    <a:pt x="234" y="1171"/>
                    <a:pt x="264" y="1084"/>
                    <a:pt x="264" y="981"/>
                  </a:cubicBezTo>
                  <a:lnTo>
                    <a:pt x="264" y="718"/>
                  </a:lnTo>
                  <a:cubicBezTo>
                    <a:pt x="264"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418623" y="1962645"/>
              <a:ext cx="6426" cy="20885"/>
            </a:xfrm>
            <a:custGeom>
              <a:avLst/>
              <a:gdLst/>
              <a:ahLst/>
              <a:cxnLst/>
              <a:rect l="l" t="t" r="r" b="b"/>
              <a:pathLst>
                <a:path w="104" h="338" extrusionOk="0">
                  <a:moveTo>
                    <a:pt x="45" y="0"/>
                  </a:moveTo>
                  <a:cubicBezTo>
                    <a:pt x="30" y="0"/>
                    <a:pt x="1" y="103"/>
                    <a:pt x="1" y="176"/>
                  </a:cubicBezTo>
                  <a:cubicBezTo>
                    <a:pt x="1" y="264"/>
                    <a:pt x="45" y="337"/>
                    <a:pt x="59" y="337"/>
                  </a:cubicBezTo>
                  <a:cubicBezTo>
                    <a:pt x="74" y="337"/>
                    <a:pt x="103" y="264"/>
                    <a:pt x="103" y="176"/>
                  </a:cubicBezTo>
                  <a:cubicBezTo>
                    <a:pt x="103" y="74"/>
                    <a:pt x="5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507295" y="1961719"/>
              <a:ext cx="6364" cy="20885"/>
            </a:xfrm>
            <a:custGeom>
              <a:avLst/>
              <a:gdLst/>
              <a:ahLst/>
              <a:cxnLst/>
              <a:rect l="l" t="t" r="r" b="b"/>
              <a:pathLst>
                <a:path w="103" h="338" extrusionOk="0">
                  <a:moveTo>
                    <a:pt x="59" y="1"/>
                  </a:moveTo>
                  <a:cubicBezTo>
                    <a:pt x="15" y="1"/>
                    <a:pt x="0" y="74"/>
                    <a:pt x="15" y="162"/>
                  </a:cubicBezTo>
                  <a:cubicBezTo>
                    <a:pt x="15" y="264"/>
                    <a:pt x="59" y="338"/>
                    <a:pt x="74" y="338"/>
                  </a:cubicBezTo>
                  <a:cubicBezTo>
                    <a:pt x="88" y="338"/>
                    <a:pt x="103" y="264"/>
                    <a:pt x="103" y="162"/>
                  </a:cubicBezTo>
                  <a:cubicBezTo>
                    <a:pt x="103"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1361650" y="2105571"/>
              <a:ext cx="48011" cy="86012"/>
            </a:xfrm>
            <a:custGeom>
              <a:avLst/>
              <a:gdLst/>
              <a:ahLst/>
              <a:cxnLst/>
              <a:rect l="l" t="t" r="r" b="b"/>
              <a:pathLst>
                <a:path w="777" h="1392" extrusionOk="0">
                  <a:moveTo>
                    <a:pt x="15" y="1"/>
                  </a:moveTo>
                  <a:lnTo>
                    <a:pt x="15" y="1"/>
                  </a:lnTo>
                  <a:cubicBezTo>
                    <a:pt x="0" y="235"/>
                    <a:pt x="0" y="498"/>
                    <a:pt x="74" y="733"/>
                  </a:cubicBezTo>
                  <a:cubicBezTo>
                    <a:pt x="147" y="967"/>
                    <a:pt x="293" y="1186"/>
                    <a:pt x="513" y="1303"/>
                  </a:cubicBezTo>
                  <a:cubicBezTo>
                    <a:pt x="586" y="1333"/>
                    <a:pt x="703" y="1391"/>
                    <a:pt x="703" y="1391"/>
                  </a:cubicBezTo>
                  <a:cubicBezTo>
                    <a:pt x="703" y="1377"/>
                    <a:pt x="747" y="1230"/>
                    <a:pt x="747" y="1201"/>
                  </a:cubicBezTo>
                  <a:cubicBezTo>
                    <a:pt x="776" y="967"/>
                    <a:pt x="776" y="762"/>
                    <a:pt x="747" y="469"/>
                  </a:cubicBezTo>
                  <a:cubicBezTo>
                    <a:pt x="454" y="396"/>
                    <a:pt x="191" y="220"/>
                    <a:pt x="15"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1272113" y="1940956"/>
              <a:ext cx="40720" cy="55240"/>
            </a:xfrm>
            <a:custGeom>
              <a:avLst/>
              <a:gdLst/>
              <a:ahLst/>
              <a:cxnLst/>
              <a:rect l="l" t="t" r="r" b="b"/>
              <a:pathLst>
                <a:path w="659" h="894" extrusionOk="0">
                  <a:moveTo>
                    <a:pt x="73" y="0"/>
                  </a:moveTo>
                  <a:cubicBezTo>
                    <a:pt x="73" y="29"/>
                    <a:pt x="132" y="44"/>
                    <a:pt x="220" y="103"/>
                  </a:cubicBezTo>
                  <a:cubicBezTo>
                    <a:pt x="276" y="140"/>
                    <a:pt x="337" y="189"/>
                    <a:pt x="397" y="261"/>
                  </a:cubicBezTo>
                  <a:lnTo>
                    <a:pt x="397" y="261"/>
                  </a:lnTo>
                  <a:cubicBezTo>
                    <a:pt x="383" y="256"/>
                    <a:pt x="368" y="252"/>
                    <a:pt x="351" y="249"/>
                  </a:cubicBezTo>
                  <a:cubicBezTo>
                    <a:pt x="332" y="245"/>
                    <a:pt x="312" y="243"/>
                    <a:pt x="293" y="243"/>
                  </a:cubicBezTo>
                  <a:cubicBezTo>
                    <a:pt x="240" y="243"/>
                    <a:pt x="189" y="257"/>
                    <a:pt x="146" y="278"/>
                  </a:cubicBezTo>
                  <a:cubicBezTo>
                    <a:pt x="88" y="322"/>
                    <a:pt x="59" y="381"/>
                    <a:pt x="29" y="425"/>
                  </a:cubicBezTo>
                  <a:cubicBezTo>
                    <a:pt x="0" y="542"/>
                    <a:pt x="29" y="644"/>
                    <a:pt x="88" y="717"/>
                  </a:cubicBezTo>
                  <a:cubicBezTo>
                    <a:pt x="176" y="864"/>
                    <a:pt x="293" y="893"/>
                    <a:pt x="293" y="893"/>
                  </a:cubicBezTo>
                  <a:cubicBezTo>
                    <a:pt x="307" y="864"/>
                    <a:pt x="220" y="820"/>
                    <a:pt x="146" y="703"/>
                  </a:cubicBezTo>
                  <a:cubicBezTo>
                    <a:pt x="103" y="630"/>
                    <a:pt x="88" y="556"/>
                    <a:pt x="132" y="469"/>
                  </a:cubicBezTo>
                  <a:cubicBezTo>
                    <a:pt x="145" y="379"/>
                    <a:pt x="213" y="334"/>
                    <a:pt x="289" y="334"/>
                  </a:cubicBezTo>
                  <a:cubicBezTo>
                    <a:pt x="300" y="334"/>
                    <a:pt x="311" y="335"/>
                    <a:pt x="322" y="337"/>
                  </a:cubicBezTo>
                  <a:cubicBezTo>
                    <a:pt x="395" y="351"/>
                    <a:pt x="454" y="395"/>
                    <a:pt x="512" y="425"/>
                  </a:cubicBezTo>
                  <a:lnTo>
                    <a:pt x="659" y="513"/>
                  </a:lnTo>
                  <a:lnTo>
                    <a:pt x="586" y="366"/>
                  </a:lnTo>
                  <a:cubicBezTo>
                    <a:pt x="498" y="190"/>
                    <a:pt x="366" y="103"/>
                    <a:pt x="249" y="44"/>
                  </a:cubicBezTo>
                  <a:cubicBezTo>
                    <a:pt x="146" y="0"/>
                    <a:pt x="7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1426779" y="2036796"/>
              <a:ext cx="48011" cy="38372"/>
            </a:xfrm>
            <a:custGeom>
              <a:avLst/>
              <a:gdLst/>
              <a:ahLst/>
              <a:cxnLst/>
              <a:rect l="l" t="t" r="r" b="b"/>
              <a:pathLst>
                <a:path w="777" h="621" extrusionOk="0">
                  <a:moveTo>
                    <a:pt x="44" y="1"/>
                  </a:moveTo>
                  <a:cubicBezTo>
                    <a:pt x="15" y="1"/>
                    <a:pt x="0" y="45"/>
                    <a:pt x="15" y="162"/>
                  </a:cubicBezTo>
                  <a:cubicBezTo>
                    <a:pt x="44" y="264"/>
                    <a:pt x="118" y="411"/>
                    <a:pt x="235" y="513"/>
                  </a:cubicBezTo>
                  <a:cubicBezTo>
                    <a:pt x="339" y="595"/>
                    <a:pt x="453" y="621"/>
                    <a:pt x="554" y="621"/>
                  </a:cubicBezTo>
                  <a:cubicBezTo>
                    <a:pt x="580" y="621"/>
                    <a:pt x="606" y="619"/>
                    <a:pt x="630" y="616"/>
                  </a:cubicBezTo>
                  <a:cubicBezTo>
                    <a:pt x="718" y="616"/>
                    <a:pt x="776" y="572"/>
                    <a:pt x="776" y="557"/>
                  </a:cubicBezTo>
                  <a:cubicBezTo>
                    <a:pt x="776" y="550"/>
                    <a:pt x="762" y="550"/>
                    <a:pt x="734" y="550"/>
                  </a:cubicBezTo>
                  <a:cubicBezTo>
                    <a:pt x="707" y="550"/>
                    <a:pt x="666" y="550"/>
                    <a:pt x="615" y="543"/>
                  </a:cubicBezTo>
                  <a:cubicBezTo>
                    <a:pt x="527" y="543"/>
                    <a:pt x="396" y="513"/>
                    <a:pt x="293" y="425"/>
                  </a:cubicBezTo>
                  <a:cubicBezTo>
                    <a:pt x="191" y="338"/>
                    <a:pt x="132" y="235"/>
                    <a:pt x="88" y="147"/>
                  </a:cubicBezTo>
                  <a:cubicBezTo>
                    <a:pt x="59" y="45"/>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1415904" y="2033212"/>
              <a:ext cx="24469" cy="15447"/>
            </a:xfrm>
            <a:custGeom>
              <a:avLst/>
              <a:gdLst/>
              <a:ahLst/>
              <a:cxnLst/>
              <a:rect l="l" t="t" r="r" b="b"/>
              <a:pathLst>
                <a:path w="396" h="250" extrusionOk="0">
                  <a:moveTo>
                    <a:pt x="323" y="0"/>
                  </a:moveTo>
                  <a:cubicBezTo>
                    <a:pt x="279" y="0"/>
                    <a:pt x="220" y="0"/>
                    <a:pt x="132" y="30"/>
                  </a:cubicBezTo>
                  <a:cubicBezTo>
                    <a:pt x="59" y="74"/>
                    <a:pt x="30" y="132"/>
                    <a:pt x="15" y="176"/>
                  </a:cubicBezTo>
                  <a:cubicBezTo>
                    <a:pt x="1" y="220"/>
                    <a:pt x="1" y="249"/>
                    <a:pt x="15" y="249"/>
                  </a:cubicBezTo>
                  <a:cubicBezTo>
                    <a:pt x="30" y="249"/>
                    <a:pt x="74" y="161"/>
                    <a:pt x="176" y="103"/>
                  </a:cubicBezTo>
                  <a:cubicBezTo>
                    <a:pt x="294" y="59"/>
                    <a:pt x="396" y="59"/>
                    <a:pt x="396" y="30"/>
                  </a:cubicBez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1094768" y="2737890"/>
              <a:ext cx="550981" cy="1049627"/>
            </a:xfrm>
            <a:custGeom>
              <a:avLst/>
              <a:gdLst/>
              <a:ahLst/>
              <a:cxnLst/>
              <a:rect l="l" t="t" r="r" b="b"/>
              <a:pathLst>
                <a:path w="8917" h="16987" extrusionOk="0">
                  <a:moveTo>
                    <a:pt x="7804" y="1"/>
                  </a:moveTo>
                  <a:lnTo>
                    <a:pt x="1" y="3543"/>
                  </a:lnTo>
                  <a:cubicBezTo>
                    <a:pt x="1" y="3543"/>
                    <a:pt x="777" y="6442"/>
                    <a:pt x="1977" y="10043"/>
                  </a:cubicBezTo>
                  <a:cubicBezTo>
                    <a:pt x="2094" y="12107"/>
                    <a:pt x="1260" y="13996"/>
                    <a:pt x="250" y="15855"/>
                  </a:cubicBezTo>
                  <a:lnTo>
                    <a:pt x="1538" y="16353"/>
                  </a:lnTo>
                  <a:cubicBezTo>
                    <a:pt x="2634" y="16774"/>
                    <a:pt x="3787" y="16986"/>
                    <a:pt x="4939" y="16986"/>
                  </a:cubicBezTo>
                  <a:cubicBezTo>
                    <a:pt x="6111" y="16986"/>
                    <a:pt x="7282" y="16767"/>
                    <a:pt x="8389" y="16324"/>
                  </a:cubicBezTo>
                  <a:cubicBezTo>
                    <a:pt x="8726" y="16192"/>
                    <a:pt x="8916" y="16075"/>
                    <a:pt x="8902" y="16045"/>
                  </a:cubicBezTo>
                  <a:cubicBezTo>
                    <a:pt x="8828" y="15884"/>
                    <a:pt x="8887" y="8711"/>
                    <a:pt x="8740" y="3338"/>
                  </a:cubicBezTo>
                  <a:cubicBezTo>
                    <a:pt x="8711" y="2387"/>
                    <a:pt x="7862" y="747"/>
                    <a:pt x="7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1093903" y="2939641"/>
              <a:ext cx="563587" cy="63458"/>
            </a:xfrm>
            <a:custGeom>
              <a:avLst/>
              <a:gdLst/>
              <a:ahLst/>
              <a:cxnLst/>
              <a:rect l="l" t="t" r="r" b="b"/>
              <a:pathLst>
                <a:path w="9121" h="1027" extrusionOk="0">
                  <a:moveTo>
                    <a:pt x="6149" y="0"/>
                  </a:moveTo>
                  <a:lnTo>
                    <a:pt x="6134" y="29"/>
                  </a:lnTo>
                  <a:cubicBezTo>
                    <a:pt x="5768" y="395"/>
                    <a:pt x="5241" y="630"/>
                    <a:pt x="4670" y="761"/>
                  </a:cubicBezTo>
                  <a:cubicBezTo>
                    <a:pt x="4144" y="893"/>
                    <a:pt x="3637" y="927"/>
                    <a:pt x="3158" y="927"/>
                  </a:cubicBezTo>
                  <a:cubicBezTo>
                    <a:pt x="3051" y="927"/>
                    <a:pt x="2945" y="925"/>
                    <a:pt x="2840" y="922"/>
                  </a:cubicBezTo>
                  <a:cubicBezTo>
                    <a:pt x="2269" y="879"/>
                    <a:pt x="1786" y="791"/>
                    <a:pt x="1362" y="703"/>
                  </a:cubicBezTo>
                  <a:cubicBezTo>
                    <a:pt x="937" y="615"/>
                    <a:pt x="615" y="498"/>
                    <a:pt x="366" y="439"/>
                  </a:cubicBezTo>
                  <a:cubicBezTo>
                    <a:pt x="264" y="410"/>
                    <a:pt x="176" y="395"/>
                    <a:pt x="103" y="366"/>
                  </a:cubicBezTo>
                  <a:cubicBezTo>
                    <a:pt x="44" y="352"/>
                    <a:pt x="0" y="352"/>
                    <a:pt x="0" y="352"/>
                  </a:cubicBezTo>
                  <a:lnTo>
                    <a:pt x="0" y="352"/>
                  </a:lnTo>
                  <a:cubicBezTo>
                    <a:pt x="0" y="352"/>
                    <a:pt x="44" y="366"/>
                    <a:pt x="103" y="395"/>
                  </a:cubicBezTo>
                  <a:cubicBezTo>
                    <a:pt x="146" y="410"/>
                    <a:pt x="249" y="439"/>
                    <a:pt x="351" y="483"/>
                  </a:cubicBezTo>
                  <a:cubicBezTo>
                    <a:pt x="586" y="571"/>
                    <a:pt x="922" y="659"/>
                    <a:pt x="1347" y="776"/>
                  </a:cubicBezTo>
                  <a:cubicBezTo>
                    <a:pt x="1757" y="864"/>
                    <a:pt x="2284" y="981"/>
                    <a:pt x="2840" y="1010"/>
                  </a:cubicBezTo>
                  <a:cubicBezTo>
                    <a:pt x="2980" y="1021"/>
                    <a:pt x="3124" y="1027"/>
                    <a:pt x="3272" y="1027"/>
                  </a:cubicBezTo>
                  <a:cubicBezTo>
                    <a:pt x="3726" y="1027"/>
                    <a:pt x="4209" y="974"/>
                    <a:pt x="4685" y="864"/>
                  </a:cubicBezTo>
                  <a:cubicBezTo>
                    <a:pt x="5247" y="734"/>
                    <a:pt x="5794" y="491"/>
                    <a:pt x="6174" y="135"/>
                  </a:cubicBezTo>
                  <a:lnTo>
                    <a:pt x="6174" y="135"/>
                  </a:lnTo>
                  <a:cubicBezTo>
                    <a:pt x="6931" y="457"/>
                    <a:pt x="7617" y="650"/>
                    <a:pt x="8146" y="650"/>
                  </a:cubicBezTo>
                  <a:cubicBezTo>
                    <a:pt x="8199" y="650"/>
                    <a:pt x="8251" y="648"/>
                    <a:pt x="8301" y="644"/>
                  </a:cubicBezTo>
                  <a:cubicBezTo>
                    <a:pt x="8593" y="630"/>
                    <a:pt x="8798" y="542"/>
                    <a:pt x="8916" y="469"/>
                  </a:cubicBezTo>
                  <a:cubicBezTo>
                    <a:pt x="8974" y="439"/>
                    <a:pt x="9033" y="410"/>
                    <a:pt x="9062" y="395"/>
                  </a:cubicBezTo>
                  <a:cubicBezTo>
                    <a:pt x="9106" y="366"/>
                    <a:pt x="9120" y="352"/>
                    <a:pt x="9120" y="352"/>
                  </a:cubicBezTo>
                  <a:cubicBezTo>
                    <a:pt x="9120" y="349"/>
                    <a:pt x="9118" y="348"/>
                    <a:pt x="9113" y="348"/>
                  </a:cubicBezTo>
                  <a:cubicBezTo>
                    <a:pt x="9092" y="348"/>
                    <a:pt x="9019" y="374"/>
                    <a:pt x="8886" y="410"/>
                  </a:cubicBezTo>
                  <a:cubicBezTo>
                    <a:pt x="8754" y="483"/>
                    <a:pt x="8550" y="556"/>
                    <a:pt x="8271" y="571"/>
                  </a:cubicBezTo>
                  <a:cubicBezTo>
                    <a:pt x="8252" y="572"/>
                    <a:pt x="8233" y="572"/>
                    <a:pt x="8214" y="572"/>
                  </a:cubicBezTo>
                  <a:cubicBezTo>
                    <a:pt x="7691" y="572"/>
                    <a:pt x="6968" y="382"/>
                    <a:pt x="6178" y="29"/>
                  </a:cubicBezTo>
                  <a:lnTo>
                    <a:pt x="6149" y="0"/>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1433082" y="2538857"/>
              <a:ext cx="43500" cy="405342"/>
            </a:xfrm>
            <a:custGeom>
              <a:avLst/>
              <a:gdLst/>
              <a:ahLst/>
              <a:cxnLst/>
              <a:rect l="l" t="t" r="r" b="b"/>
              <a:pathLst>
                <a:path w="704" h="6560" extrusionOk="0">
                  <a:moveTo>
                    <a:pt x="1" y="1"/>
                  </a:moveTo>
                  <a:cubicBezTo>
                    <a:pt x="1" y="1"/>
                    <a:pt x="1" y="89"/>
                    <a:pt x="30" y="250"/>
                  </a:cubicBezTo>
                  <a:cubicBezTo>
                    <a:pt x="45" y="440"/>
                    <a:pt x="59" y="660"/>
                    <a:pt x="103" y="952"/>
                  </a:cubicBezTo>
                  <a:cubicBezTo>
                    <a:pt x="162" y="1553"/>
                    <a:pt x="264" y="2358"/>
                    <a:pt x="352" y="3265"/>
                  </a:cubicBezTo>
                  <a:cubicBezTo>
                    <a:pt x="455" y="4158"/>
                    <a:pt x="528" y="4993"/>
                    <a:pt x="572" y="5593"/>
                  </a:cubicBezTo>
                  <a:cubicBezTo>
                    <a:pt x="616" y="5886"/>
                    <a:pt x="630" y="6120"/>
                    <a:pt x="645" y="6310"/>
                  </a:cubicBezTo>
                  <a:cubicBezTo>
                    <a:pt x="674" y="6472"/>
                    <a:pt x="689" y="6559"/>
                    <a:pt x="689" y="6559"/>
                  </a:cubicBezTo>
                  <a:cubicBezTo>
                    <a:pt x="704" y="6559"/>
                    <a:pt x="704" y="6472"/>
                    <a:pt x="704" y="6310"/>
                  </a:cubicBezTo>
                  <a:cubicBezTo>
                    <a:pt x="704" y="6149"/>
                    <a:pt x="689" y="5886"/>
                    <a:pt x="660" y="5593"/>
                  </a:cubicBezTo>
                  <a:cubicBezTo>
                    <a:pt x="630" y="5008"/>
                    <a:pt x="557" y="4188"/>
                    <a:pt x="469" y="3265"/>
                  </a:cubicBezTo>
                  <a:cubicBezTo>
                    <a:pt x="367" y="2358"/>
                    <a:pt x="264" y="1538"/>
                    <a:pt x="177" y="952"/>
                  </a:cubicBezTo>
                  <a:cubicBezTo>
                    <a:pt x="133" y="660"/>
                    <a:pt x="103" y="411"/>
                    <a:pt x="59" y="250"/>
                  </a:cubicBezTo>
                  <a:cubicBezTo>
                    <a:pt x="30" y="89"/>
                    <a:pt x="1" y="1"/>
                    <a:pt x="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1187951" y="2754203"/>
              <a:ext cx="120367" cy="132354"/>
            </a:xfrm>
            <a:custGeom>
              <a:avLst/>
              <a:gdLst/>
              <a:ahLst/>
              <a:cxnLst/>
              <a:rect l="l" t="t" r="r" b="b"/>
              <a:pathLst>
                <a:path w="1948" h="2142" extrusionOk="0">
                  <a:moveTo>
                    <a:pt x="191" y="44"/>
                  </a:moveTo>
                  <a:cubicBezTo>
                    <a:pt x="179" y="44"/>
                    <a:pt x="148" y="102"/>
                    <a:pt x="144" y="248"/>
                  </a:cubicBezTo>
                  <a:lnTo>
                    <a:pt x="144" y="248"/>
                  </a:lnTo>
                  <a:cubicBezTo>
                    <a:pt x="179" y="116"/>
                    <a:pt x="191" y="44"/>
                    <a:pt x="191" y="44"/>
                  </a:cubicBezTo>
                  <a:close/>
                  <a:moveTo>
                    <a:pt x="144" y="248"/>
                  </a:moveTo>
                  <a:cubicBezTo>
                    <a:pt x="141" y="262"/>
                    <a:pt x="137" y="277"/>
                    <a:pt x="132" y="293"/>
                  </a:cubicBezTo>
                  <a:cubicBezTo>
                    <a:pt x="117" y="386"/>
                    <a:pt x="97" y="496"/>
                    <a:pt x="80" y="625"/>
                  </a:cubicBezTo>
                  <a:lnTo>
                    <a:pt x="80" y="625"/>
                  </a:lnTo>
                  <a:cubicBezTo>
                    <a:pt x="99" y="527"/>
                    <a:pt x="122" y="441"/>
                    <a:pt x="147" y="366"/>
                  </a:cubicBezTo>
                  <a:cubicBezTo>
                    <a:pt x="144" y="321"/>
                    <a:pt x="144" y="282"/>
                    <a:pt x="144" y="248"/>
                  </a:cubicBezTo>
                  <a:close/>
                  <a:moveTo>
                    <a:pt x="118" y="0"/>
                  </a:moveTo>
                  <a:cubicBezTo>
                    <a:pt x="118" y="0"/>
                    <a:pt x="206" y="29"/>
                    <a:pt x="367" y="44"/>
                  </a:cubicBezTo>
                  <a:cubicBezTo>
                    <a:pt x="557" y="44"/>
                    <a:pt x="791" y="73"/>
                    <a:pt x="1084" y="88"/>
                  </a:cubicBezTo>
                  <a:cubicBezTo>
                    <a:pt x="1230" y="117"/>
                    <a:pt x="1391" y="117"/>
                    <a:pt x="1582" y="132"/>
                  </a:cubicBezTo>
                  <a:cubicBezTo>
                    <a:pt x="1669" y="146"/>
                    <a:pt x="1757" y="146"/>
                    <a:pt x="1801" y="205"/>
                  </a:cubicBezTo>
                  <a:cubicBezTo>
                    <a:pt x="1831" y="264"/>
                    <a:pt x="1831" y="366"/>
                    <a:pt x="1831" y="469"/>
                  </a:cubicBezTo>
                  <a:cubicBezTo>
                    <a:pt x="1816" y="659"/>
                    <a:pt x="1816" y="878"/>
                    <a:pt x="1772" y="1083"/>
                  </a:cubicBezTo>
                  <a:cubicBezTo>
                    <a:pt x="1728" y="1288"/>
                    <a:pt x="1655" y="1508"/>
                    <a:pt x="1494" y="1654"/>
                  </a:cubicBezTo>
                  <a:cubicBezTo>
                    <a:pt x="1318" y="1815"/>
                    <a:pt x="1128" y="1903"/>
                    <a:pt x="923" y="1962"/>
                  </a:cubicBezTo>
                  <a:cubicBezTo>
                    <a:pt x="826" y="1989"/>
                    <a:pt x="726" y="2004"/>
                    <a:pt x="630" y="2004"/>
                  </a:cubicBezTo>
                  <a:cubicBezTo>
                    <a:pt x="524" y="2004"/>
                    <a:pt x="422" y="1986"/>
                    <a:pt x="337" y="1947"/>
                  </a:cubicBezTo>
                  <a:cubicBezTo>
                    <a:pt x="162" y="1859"/>
                    <a:pt x="74" y="1669"/>
                    <a:pt x="59" y="1508"/>
                  </a:cubicBezTo>
                  <a:cubicBezTo>
                    <a:pt x="30" y="1318"/>
                    <a:pt x="44" y="1157"/>
                    <a:pt x="44" y="1010"/>
                  </a:cubicBezTo>
                  <a:cubicBezTo>
                    <a:pt x="51" y="866"/>
                    <a:pt x="65" y="738"/>
                    <a:pt x="80" y="625"/>
                  </a:cubicBezTo>
                  <a:lnTo>
                    <a:pt x="80" y="625"/>
                  </a:lnTo>
                  <a:cubicBezTo>
                    <a:pt x="53" y="756"/>
                    <a:pt x="32" y="908"/>
                    <a:pt x="15" y="1083"/>
                  </a:cubicBezTo>
                  <a:cubicBezTo>
                    <a:pt x="1" y="1230"/>
                    <a:pt x="1" y="1391"/>
                    <a:pt x="15" y="1581"/>
                  </a:cubicBezTo>
                  <a:cubicBezTo>
                    <a:pt x="44" y="1757"/>
                    <a:pt x="132" y="1962"/>
                    <a:pt x="337" y="2079"/>
                  </a:cubicBezTo>
                  <a:cubicBezTo>
                    <a:pt x="432" y="2123"/>
                    <a:pt x="535" y="2141"/>
                    <a:pt x="641" y="2141"/>
                  </a:cubicBezTo>
                  <a:cubicBezTo>
                    <a:pt x="747" y="2141"/>
                    <a:pt x="857" y="2123"/>
                    <a:pt x="967" y="2094"/>
                  </a:cubicBezTo>
                  <a:cubicBezTo>
                    <a:pt x="1186" y="2035"/>
                    <a:pt x="1406" y="1932"/>
                    <a:pt x="1582" y="1757"/>
                  </a:cubicBezTo>
                  <a:cubicBezTo>
                    <a:pt x="1757" y="1581"/>
                    <a:pt x="1845" y="1362"/>
                    <a:pt x="1889" y="1142"/>
                  </a:cubicBezTo>
                  <a:cubicBezTo>
                    <a:pt x="1918" y="922"/>
                    <a:pt x="1918" y="703"/>
                    <a:pt x="1918" y="498"/>
                  </a:cubicBezTo>
                  <a:cubicBezTo>
                    <a:pt x="1918" y="395"/>
                    <a:pt x="1948" y="278"/>
                    <a:pt x="1874" y="190"/>
                  </a:cubicBezTo>
                  <a:cubicBezTo>
                    <a:pt x="1831" y="132"/>
                    <a:pt x="1772" y="88"/>
                    <a:pt x="1728" y="88"/>
                  </a:cubicBezTo>
                  <a:cubicBezTo>
                    <a:pt x="1669" y="73"/>
                    <a:pt x="1611" y="73"/>
                    <a:pt x="1582" y="73"/>
                  </a:cubicBezTo>
                  <a:cubicBezTo>
                    <a:pt x="1391" y="59"/>
                    <a:pt x="1230" y="44"/>
                    <a:pt x="1084" y="44"/>
                  </a:cubicBezTo>
                  <a:cubicBezTo>
                    <a:pt x="791" y="15"/>
                    <a:pt x="557" y="0"/>
                    <a:pt x="367"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1432217" y="2163470"/>
              <a:ext cx="61543" cy="310309"/>
            </a:xfrm>
            <a:custGeom>
              <a:avLst/>
              <a:gdLst/>
              <a:ahLst/>
              <a:cxnLst/>
              <a:rect l="l" t="t" r="r" b="b"/>
              <a:pathLst>
                <a:path w="996" h="5022" extrusionOk="0">
                  <a:moveTo>
                    <a:pt x="0" y="0"/>
                  </a:moveTo>
                  <a:lnTo>
                    <a:pt x="0" y="5022"/>
                  </a:lnTo>
                  <a:cubicBezTo>
                    <a:pt x="0" y="5022"/>
                    <a:pt x="996" y="2079"/>
                    <a:pt x="776" y="1552"/>
                  </a:cubicBezTo>
                  <a:cubicBezTo>
                    <a:pt x="586" y="102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1715350" y="4380944"/>
              <a:ext cx="281392" cy="105599"/>
            </a:xfrm>
            <a:custGeom>
              <a:avLst/>
              <a:gdLst/>
              <a:ahLst/>
              <a:cxnLst/>
              <a:rect l="l" t="t" r="r" b="b"/>
              <a:pathLst>
                <a:path w="4554" h="1709" extrusionOk="0">
                  <a:moveTo>
                    <a:pt x="4060" y="1"/>
                  </a:moveTo>
                  <a:cubicBezTo>
                    <a:pt x="3618" y="1"/>
                    <a:pt x="2987" y="98"/>
                    <a:pt x="2987" y="98"/>
                  </a:cubicBezTo>
                  <a:lnTo>
                    <a:pt x="0" y="1709"/>
                  </a:lnTo>
                  <a:cubicBezTo>
                    <a:pt x="0" y="1709"/>
                    <a:pt x="4553" y="303"/>
                    <a:pt x="4480" y="98"/>
                  </a:cubicBezTo>
                  <a:cubicBezTo>
                    <a:pt x="4456" y="25"/>
                    <a:pt x="4282" y="1"/>
                    <a:pt x="4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71327" y="4314641"/>
              <a:ext cx="243391" cy="195751"/>
            </a:xfrm>
            <a:custGeom>
              <a:avLst/>
              <a:gdLst/>
              <a:ahLst/>
              <a:cxnLst/>
              <a:rect l="l" t="t" r="r" b="b"/>
              <a:pathLst>
                <a:path w="3939" h="3168" extrusionOk="0">
                  <a:moveTo>
                    <a:pt x="1" y="0"/>
                  </a:moveTo>
                  <a:lnTo>
                    <a:pt x="1" y="132"/>
                  </a:lnTo>
                  <a:cubicBezTo>
                    <a:pt x="1" y="132"/>
                    <a:pt x="3451" y="3168"/>
                    <a:pt x="3820" y="3168"/>
                  </a:cubicBezTo>
                  <a:cubicBezTo>
                    <a:pt x="3837" y="3168"/>
                    <a:pt x="3848" y="3161"/>
                    <a:pt x="3851" y="3148"/>
                  </a:cubicBezTo>
                  <a:cubicBezTo>
                    <a:pt x="3939" y="2840"/>
                    <a:pt x="3324" y="2167"/>
                    <a:pt x="3324" y="216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1299239" y="1803407"/>
              <a:ext cx="255131" cy="136803"/>
            </a:xfrm>
            <a:custGeom>
              <a:avLst/>
              <a:gdLst/>
              <a:ahLst/>
              <a:cxnLst/>
              <a:rect l="l" t="t" r="r" b="b"/>
              <a:pathLst>
                <a:path w="4129" h="2214" extrusionOk="0">
                  <a:moveTo>
                    <a:pt x="2123" y="1"/>
                  </a:moveTo>
                  <a:cubicBezTo>
                    <a:pt x="1742" y="1"/>
                    <a:pt x="1376" y="30"/>
                    <a:pt x="1010" y="162"/>
                  </a:cubicBezTo>
                  <a:cubicBezTo>
                    <a:pt x="659" y="294"/>
                    <a:pt x="322" y="528"/>
                    <a:pt x="161" y="879"/>
                  </a:cubicBezTo>
                  <a:cubicBezTo>
                    <a:pt x="0" y="1231"/>
                    <a:pt x="30" y="1670"/>
                    <a:pt x="293" y="1933"/>
                  </a:cubicBezTo>
                  <a:lnTo>
                    <a:pt x="293" y="1992"/>
                  </a:lnTo>
                  <a:cubicBezTo>
                    <a:pt x="381" y="2094"/>
                    <a:pt x="469" y="2168"/>
                    <a:pt x="586" y="2197"/>
                  </a:cubicBezTo>
                  <a:cubicBezTo>
                    <a:pt x="613" y="2208"/>
                    <a:pt x="644" y="2214"/>
                    <a:pt x="677" y="2214"/>
                  </a:cubicBezTo>
                  <a:cubicBezTo>
                    <a:pt x="770" y="2214"/>
                    <a:pt x="872" y="2170"/>
                    <a:pt x="893" y="2094"/>
                  </a:cubicBezTo>
                  <a:cubicBezTo>
                    <a:pt x="952" y="1977"/>
                    <a:pt x="893" y="1846"/>
                    <a:pt x="864" y="1743"/>
                  </a:cubicBezTo>
                  <a:cubicBezTo>
                    <a:pt x="791" y="1538"/>
                    <a:pt x="805" y="1304"/>
                    <a:pt x="879" y="1099"/>
                  </a:cubicBezTo>
                  <a:cubicBezTo>
                    <a:pt x="1098" y="1377"/>
                    <a:pt x="1391" y="1582"/>
                    <a:pt x="1713" y="1626"/>
                  </a:cubicBezTo>
                  <a:cubicBezTo>
                    <a:pt x="1765" y="1635"/>
                    <a:pt x="1819" y="1640"/>
                    <a:pt x="1873" y="1640"/>
                  </a:cubicBezTo>
                  <a:cubicBezTo>
                    <a:pt x="2163" y="1640"/>
                    <a:pt x="2455" y="1507"/>
                    <a:pt x="2591" y="1260"/>
                  </a:cubicBezTo>
                  <a:cubicBezTo>
                    <a:pt x="2635" y="1582"/>
                    <a:pt x="2899" y="1802"/>
                    <a:pt x="3206" y="1889"/>
                  </a:cubicBezTo>
                  <a:cubicBezTo>
                    <a:pt x="3291" y="1920"/>
                    <a:pt x="3389" y="1938"/>
                    <a:pt x="3487" y="1938"/>
                  </a:cubicBezTo>
                  <a:cubicBezTo>
                    <a:pt x="3627" y="1938"/>
                    <a:pt x="3768" y="1902"/>
                    <a:pt x="3880" y="1816"/>
                  </a:cubicBezTo>
                  <a:cubicBezTo>
                    <a:pt x="4055" y="1684"/>
                    <a:pt x="4129" y="1450"/>
                    <a:pt x="4114" y="1231"/>
                  </a:cubicBezTo>
                  <a:cubicBezTo>
                    <a:pt x="4099" y="791"/>
                    <a:pt x="3763" y="425"/>
                    <a:pt x="3382" y="221"/>
                  </a:cubicBezTo>
                  <a:cubicBezTo>
                    <a:pt x="3001" y="30"/>
                    <a:pt x="2547" y="1"/>
                    <a:pt x="2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1256726" y="1996137"/>
              <a:ext cx="35344" cy="40225"/>
            </a:xfrm>
            <a:custGeom>
              <a:avLst/>
              <a:gdLst/>
              <a:ahLst/>
              <a:cxnLst/>
              <a:rect l="l" t="t" r="r" b="b"/>
              <a:pathLst>
                <a:path w="572" h="651" extrusionOk="0">
                  <a:moveTo>
                    <a:pt x="381" y="0"/>
                  </a:moveTo>
                  <a:cubicBezTo>
                    <a:pt x="337" y="0"/>
                    <a:pt x="322" y="15"/>
                    <a:pt x="322" y="15"/>
                  </a:cubicBezTo>
                  <a:cubicBezTo>
                    <a:pt x="322" y="15"/>
                    <a:pt x="410" y="15"/>
                    <a:pt x="469" y="147"/>
                  </a:cubicBezTo>
                  <a:cubicBezTo>
                    <a:pt x="483" y="190"/>
                    <a:pt x="483" y="264"/>
                    <a:pt x="469" y="337"/>
                  </a:cubicBezTo>
                  <a:cubicBezTo>
                    <a:pt x="439" y="439"/>
                    <a:pt x="410" y="527"/>
                    <a:pt x="337" y="556"/>
                  </a:cubicBezTo>
                  <a:cubicBezTo>
                    <a:pt x="315" y="569"/>
                    <a:pt x="294" y="575"/>
                    <a:pt x="273" y="575"/>
                  </a:cubicBezTo>
                  <a:cubicBezTo>
                    <a:pt x="222" y="575"/>
                    <a:pt x="173" y="544"/>
                    <a:pt x="132" y="513"/>
                  </a:cubicBezTo>
                  <a:cubicBezTo>
                    <a:pt x="88" y="439"/>
                    <a:pt x="88" y="366"/>
                    <a:pt x="88" y="308"/>
                  </a:cubicBezTo>
                  <a:cubicBezTo>
                    <a:pt x="103" y="176"/>
                    <a:pt x="117" y="88"/>
                    <a:pt x="103" y="88"/>
                  </a:cubicBezTo>
                  <a:cubicBezTo>
                    <a:pt x="103" y="87"/>
                    <a:pt x="102" y="86"/>
                    <a:pt x="101" y="86"/>
                  </a:cubicBezTo>
                  <a:cubicBezTo>
                    <a:pt x="93" y="86"/>
                    <a:pt x="43" y="159"/>
                    <a:pt x="29" y="293"/>
                  </a:cubicBezTo>
                  <a:cubicBezTo>
                    <a:pt x="0" y="366"/>
                    <a:pt x="29" y="454"/>
                    <a:pt x="73" y="542"/>
                  </a:cubicBezTo>
                  <a:cubicBezTo>
                    <a:pt x="103" y="586"/>
                    <a:pt x="147" y="615"/>
                    <a:pt x="205" y="630"/>
                  </a:cubicBezTo>
                  <a:cubicBezTo>
                    <a:pt x="231" y="643"/>
                    <a:pt x="261" y="650"/>
                    <a:pt x="290" y="650"/>
                  </a:cubicBezTo>
                  <a:cubicBezTo>
                    <a:pt x="327" y="650"/>
                    <a:pt x="363" y="639"/>
                    <a:pt x="395" y="615"/>
                  </a:cubicBezTo>
                  <a:cubicBezTo>
                    <a:pt x="498" y="542"/>
                    <a:pt x="542" y="439"/>
                    <a:pt x="556" y="337"/>
                  </a:cubicBezTo>
                  <a:cubicBezTo>
                    <a:pt x="571" y="249"/>
                    <a:pt x="556" y="161"/>
                    <a:pt x="513" y="88"/>
                  </a:cubicBezTo>
                  <a:cubicBezTo>
                    <a:pt x="483" y="29"/>
                    <a:pt x="410"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1204264" y="2175210"/>
              <a:ext cx="195442" cy="310371"/>
            </a:xfrm>
            <a:custGeom>
              <a:avLst/>
              <a:gdLst/>
              <a:ahLst/>
              <a:cxnLst/>
              <a:rect l="l" t="t" r="r" b="b"/>
              <a:pathLst>
                <a:path w="3163" h="5023" extrusionOk="0">
                  <a:moveTo>
                    <a:pt x="542" y="1"/>
                  </a:moveTo>
                  <a:cubicBezTo>
                    <a:pt x="439" y="15"/>
                    <a:pt x="0" y="1816"/>
                    <a:pt x="454" y="2328"/>
                  </a:cubicBezTo>
                  <a:cubicBezTo>
                    <a:pt x="966" y="2914"/>
                    <a:pt x="3162" y="5022"/>
                    <a:pt x="3162" y="5022"/>
                  </a:cubicBezTo>
                  <a:lnTo>
                    <a:pt x="542" y="1"/>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1532630" y="2211421"/>
              <a:ext cx="453230" cy="761685"/>
            </a:xfrm>
            <a:custGeom>
              <a:avLst/>
              <a:gdLst/>
              <a:ahLst/>
              <a:cxnLst/>
              <a:rect l="l" t="t" r="r" b="b"/>
              <a:pathLst>
                <a:path w="7335" h="12327" extrusionOk="0">
                  <a:moveTo>
                    <a:pt x="439" y="0"/>
                  </a:moveTo>
                  <a:lnTo>
                    <a:pt x="0" y="5710"/>
                  </a:lnTo>
                  <a:cubicBezTo>
                    <a:pt x="0" y="5710"/>
                    <a:pt x="161" y="7745"/>
                    <a:pt x="425" y="8272"/>
                  </a:cubicBezTo>
                  <a:cubicBezTo>
                    <a:pt x="703" y="8813"/>
                    <a:pt x="5944" y="12327"/>
                    <a:pt x="5944" y="12327"/>
                  </a:cubicBezTo>
                  <a:lnTo>
                    <a:pt x="7335" y="10321"/>
                  </a:lnTo>
                  <a:cubicBezTo>
                    <a:pt x="7335" y="10321"/>
                    <a:pt x="2972" y="7013"/>
                    <a:pt x="2445" y="6647"/>
                  </a:cubicBezTo>
                  <a:cubicBezTo>
                    <a:pt x="1903" y="6281"/>
                    <a:pt x="439" y="0"/>
                    <a:pt x="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1545297" y="2222296"/>
              <a:ext cx="36209" cy="481282"/>
            </a:xfrm>
            <a:custGeom>
              <a:avLst/>
              <a:gdLst/>
              <a:ahLst/>
              <a:cxnLst/>
              <a:rect l="l" t="t" r="r" b="b"/>
              <a:pathLst>
                <a:path w="586" h="7789" extrusionOk="0">
                  <a:moveTo>
                    <a:pt x="0" y="0"/>
                  </a:moveTo>
                  <a:lnTo>
                    <a:pt x="88" y="264"/>
                  </a:lnTo>
                  <a:cubicBezTo>
                    <a:pt x="161" y="454"/>
                    <a:pt x="264" y="732"/>
                    <a:pt x="337" y="1069"/>
                  </a:cubicBezTo>
                  <a:cubicBezTo>
                    <a:pt x="410" y="1420"/>
                    <a:pt x="454" y="1845"/>
                    <a:pt x="454" y="2313"/>
                  </a:cubicBezTo>
                  <a:cubicBezTo>
                    <a:pt x="483" y="2796"/>
                    <a:pt x="439" y="3309"/>
                    <a:pt x="381" y="3850"/>
                  </a:cubicBezTo>
                  <a:cubicBezTo>
                    <a:pt x="337" y="4407"/>
                    <a:pt x="278" y="4919"/>
                    <a:pt x="234" y="5387"/>
                  </a:cubicBezTo>
                  <a:cubicBezTo>
                    <a:pt x="205" y="5870"/>
                    <a:pt x="190" y="6295"/>
                    <a:pt x="205" y="6661"/>
                  </a:cubicBezTo>
                  <a:cubicBezTo>
                    <a:pt x="220" y="6998"/>
                    <a:pt x="264" y="7291"/>
                    <a:pt x="293" y="7495"/>
                  </a:cubicBezTo>
                  <a:cubicBezTo>
                    <a:pt x="322" y="7583"/>
                    <a:pt x="337" y="7657"/>
                    <a:pt x="352" y="7715"/>
                  </a:cubicBezTo>
                  <a:cubicBezTo>
                    <a:pt x="352" y="7774"/>
                    <a:pt x="366" y="7788"/>
                    <a:pt x="366" y="7788"/>
                  </a:cubicBezTo>
                  <a:cubicBezTo>
                    <a:pt x="366" y="7788"/>
                    <a:pt x="352" y="7686"/>
                    <a:pt x="337" y="7481"/>
                  </a:cubicBezTo>
                  <a:cubicBezTo>
                    <a:pt x="308" y="7276"/>
                    <a:pt x="278" y="6983"/>
                    <a:pt x="278" y="6632"/>
                  </a:cubicBezTo>
                  <a:cubicBezTo>
                    <a:pt x="278" y="6295"/>
                    <a:pt x="293" y="5870"/>
                    <a:pt x="337" y="5387"/>
                  </a:cubicBezTo>
                  <a:cubicBezTo>
                    <a:pt x="366" y="4919"/>
                    <a:pt x="439" y="4407"/>
                    <a:pt x="498" y="3850"/>
                  </a:cubicBezTo>
                  <a:cubicBezTo>
                    <a:pt x="556" y="3309"/>
                    <a:pt x="586" y="2796"/>
                    <a:pt x="571" y="2313"/>
                  </a:cubicBezTo>
                  <a:cubicBezTo>
                    <a:pt x="556" y="1859"/>
                    <a:pt x="513" y="1420"/>
                    <a:pt x="425" y="1069"/>
                  </a:cubicBezTo>
                  <a:cubicBezTo>
                    <a:pt x="337" y="732"/>
                    <a:pt x="234" y="454"/>
                    <a:pt x="147" y="264"/>
                  </a:cubicBezTo>
                  <a:cubicBezTo>
                    <a:pt x="117" y="176"/>
                    <a:pt x="59" y="117"/>
                    <a:pt x="44" y="73"/>
                  </a:cubicBezTo>
                  <a:cubicBezTo>
                    <a:pt x="29" y="1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1617656" y="2606582"/>
              <a:ext cx="62470" cy="87062"/>
            </a:xfrm>
            <a:custGeom>
              <a:avLst/>
              <a:gdLst/>
              <a:ahLst/>
              <a:cxnLst/>
              <a:rect l="l" t="t" r="r" b="b"/>
              <a:pathLst>
                <a:path w="1011" h="1409" extrusionOk="0">
                  <a:moveTo>
                    <a:pt x="992" y="1"/>
                  </a:moveTo>
                  <a:cubicBezTo>
                    <a:pt x="954" y="1"/>
                    <a:pt x="690" y="271"/>
                    <a:pt x="425" y="662"/>
                  </a:cubicBezTo>
                  <a:cubicBezTo>
                    <a:pt x="176" y="1042"/>
                    <a:pt x="0" y="1394"/>
                    <a:pt x="30" y="1408"/>
                  </a:cubicBezTo>
                  <a:cubicBezTo>
                    <a:pt x="30" y="1409"/>
                    <a:pt x="31" y="1409"/>
                    <a:pt x="32" y="1409"/>
                  </a:cubicBezTo>
                  <a:cubicBezTo>
                    <a:pt x="68" y="1409"/>
                    <a:pt x="269" y="1092"/>
                    <a:pt x="513" y="706"/>
                  </a:cubicBezTo>
                  <a:cubicBezTo>
                    <a:pt x="791" y="325"/>
                    <a:pt x="1010" y="17"/>
                    <a:pt x="996" y="3"/>
                  </a:cubicBezTo>
                  <a:cubicBezTo>
                    <a:pt x="995" y="1"/>
                    <a:pt x="994" y="1"/>
                    <a:pt x="992"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1652940" y="2613008"/>
              <a:ext cx="19958" cy="72480"/>
            </a:xfrm>
            <a:custGeom>
              <a:avLst/>
              <a:gdLst/>
              <a:ahLst/>
              <a:cxnLst/>
              <a:rect l="l" t="t" r="r" b="b"/>
              <a:pathLst>
                <a:path w="323" h="1173" extrusionOk="0">
                  <a:moveTo>
                    <a:pt x="306" y="1"/>
                  </a:moveTo>
                  <a:cubicBezTo>
                    <a:pt x="287" y="1"/>
                    <a:pt x="188" y="245"/>
                    <a:pt x="88" y="572"/>
                  </a:cubicBezTo>
                  <a:cubicBezTo>
                    <a:pt x="15" y="894"/>
                    <a:pt x="0" y="1172"/>
                    <a:pt x="15" y="1172"/>
                  </a:cubicBezTo>
                  <a:cubicBezTo>
                    <a:pt x="44" y="1172"/>
                    <a:pt x="88" y="924"/>
                    <a:pt x="191" y="587"/>
                  </a:cubicBezTo>
                  <a:cubicBezTo>
                    <a:pt x="249" y="279"/>
                    <a:pt x="322" y="16"/>
                    <a:pt x="308" y="1"/>
                  </a:cubicBezTo>
                  <a:cubicBezTo>
                    <a:pt x="307" y="1"/>
                    <a:pt x="307" y="1"/>
                    <a:pt x="306"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2"/>
          <p:cNvGrpSpPr/>
          <p:nvPr/>
        </p:nvGrpSpPr>
        <p:grpSpPr>
          <a:xfrm>
            <a:off x="207132" y="2528281"/>
            <a:ext cx="1252325" cy="1877968"/>
            <a:chOff x="176050" y="2421699"/>
            <a:chExt cx="1441111" cy="2161067"/>
          </a:xfrm>
        </p:grpSpPr>
        <p:sp>
          <p:nvSpPr>
            <p:cNvPr id="521" name="Google Shape;521;p32"/>
            <p:cNvSpPr/>
            <p:nvPr/>
          </p:nvSpPr>
          <p:spPr>
            <a:xfrm>
              <a:off x="1286893" y="44313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1126331" y="44805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1074327" y="3400982"/>
              <a:ext cx="123086" cy="314882"/>
            </a:xfrm>
            <a:custGeom>
              <a:avLst/>
              <a:gdLst/>
              <a:ahLst/>
              <a:cxnLst/>
              <a:rect l="l" t="t" r="r" b="b"/>
              <a:pathLst>
                <a:path w="1992" h="5096" extrusionOk="0">
                  <a:moveTo>
                    <a:pt x="16" y="0"/>
                  </a:moveTo>
                  <a:cubicBezTo>
                    <a:pt x="15" y="0"/>
                    <a:pt x="15" y="0"/>
                    <a:pt x="15" y="0"/>
                  </a:cubicBezTo>
                  <a:cubicBezTo>
                    <a:pt x="1" y="30"/>
                    <a:pt x="396" y="1157"/>
                    <a:pt x="952" y="2562"/>
                  </a:cubicBezTo>
                  <a:cubicBezTo>
                    <a:pt x="1490" y="3973"/>
                    <a:pt x="1942" y="5095"/>
                    <a:pt x="1976" y="5095"/>
                  </a:cubicBezTo>
                  <a:cubicBezTo>
                    <a:pt x="1977" y="5095"/>
                    <a:pt x="1977" y="5095"/>
                    <a:pt x="1977" y="5095"/>
                  </a:cubicBezTo>
                  <a:cubicBezTo>
                    <a:pt x="1992" y="5095"/>
                    <a:pt x="1567" y="3938"/>
                    <a:pt x="1040" y="2533"/>
                  </a:cubicBezTo>
                  <a:cubicBezTo>
                    <a:pt x="487" y="1136"/>
                    <a:pt x="36" y="0"/>
                    <a:pt x="16"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1090640" y="3450724"/>
              <a:ext cx="38928" cy="218984"/>
            </a:xfrm>
            <a:custGeom>
              <a:avLst/>
              <a:gdLst/>
              <a:ahLst/>
              <a:cxnLst/>
              <a:rect l="l" t="t" r="r" b="b"/>
              <a:pathLst>
                <a:path w="630" h="3544" extrusionOk="0">
                  <a:moveTo>
                    <a:pt x="29" y="0"/>
                  </a:moveTo>
                  <a:cubicBezTo>
                    <a:pt x="0" y="0"/>
                    <a:pt x="44" y="205"/>
                    <a:pt x="117" y="513"/>
                  </a:cubicBezTo>
                  <a:cubicBezTo>
                    <a:pt x="176" y="835"/>
                    <a:pt x="264" y="1274"/>
                    <a:pt x="351" y="1757"/>
                  </a:cubicBezTo>
                  <a:cubicBezTo>
                    <a:pt x="425" y="2255"/>
                    <a:pt x="498" y="2694"/>
                    <a:pt x="542" y="3031"/>
                  </a:cubicBezTo>
                  <a:cubicBezTo>
                    <a:pt x="571" y="3338"/>
                    <a:pt x="586" y="3543"/>
                    <a:pt x="615" y="3543"/>
                  </a:cubicBezTo>
                  <a:cubicBezTo>
                    <a:pt x="630" y="3543"/>
                    <a:pt x="630" y="3338"/>
                    <a:pt x="630" y="3002"/>
                  </a:cubicBezTo>
                  <a:cubicBezTo>
                    <a:pt x="586" y="2680"/>
                    <a:pt x="556" y="2240"/>
                    <a:pt x="469" y="1743"/>
                  </a:cubicBezTo>
                  <a:cubicBezTo>
                    <a:pt x="366" y="1245"/>
                    <a:pt x="278" y="806"/>
                    <a:pt x="190" y="498"/>
                  </a:cubicBezTo>
                  <a:cubicBezTo>
                    <a:pt x="103" y="191"/>
                    <a:pt x="44" y="0"/>
                    <a:pt x="29"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176050" y="2816613"/>
              <a:ext cx="380874" cy="1023119"/>
            </a:xfrm>
            <a:custGeom>
              <a:avLst/>
              <a:gdLst/>
              <a:ahLst/>
              <a:cxnLst/>
              <a:rect l="l" t="t" r="r" b="b"/>
              <a:pathLst>
                <a:path w="6164" h="16558" extrusionOk="0">
                  <a:moveTo>
                    <a:pt x="4392" y="0"/>
                  </a:moveTo>
                  <a:lnTo>
                    <a:pt x="1" y="161"/>
                  </a:lnTo>
                  <a:lnTo>
                    <a:pt x="2972" y="16557"/>
                  </a:lnTo>
                  <a:lnTo>
                    <a:pt x="6164" y="16074"/>
                  </a:lnTo>
                  <a:lnTo>
                    <a:pt x="4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276079" y="3120507"/>
              <a:ext cx="201744" cy="252227"/>
            </a:xfrm>
            <a:custGeom>
              <a:avLst/>
              <a:gdLst/>
              <a:ahLst/>
              <a:cxnLst/>
              <a:rect l="l" t="t" r="r" b="b"/>
              <a:pathLst>
                <a:path w="3265" h="4082" extrusionOk="0">
                  <a:moveTo>
                    <a:pt x="1223" y="0"/>
                  </a:moveTo>
                  <a:cubicBezTo>
                    <a:pt x="1054" y="0"/>
                    <a:pt x="0" y="1538"/>
                    <a:pt x="0" y="1538"/>
                  </a:cubicBezTo>
                  <a:cubicBezTo>
                    <a:pt x="0" y="1538"/>
                    <a:pt x="585" y="4082"/>
                    <a:pt x="1060" y="4082"/>
                  </a:cubicBezTo>
                  <a:cubicBezTo>
                    <a:pt x="1078" y="4082"/>
                    <a:pt x="1095" y="4078"/>
                    <a:pt x="1113" y="4071"/>
                  </a:cubicBezTo>
                  <a:cubicBezTo>
                    <a:pt x="1113" y="4071"/>
                    <a:pt x="2913" y="3002"/>
                    <a:pt x="3001" y="2783"/>
                  </a:cubicBezTo>
                  <a:cubicBezTo>
                    <a:pt x="3040" y="2709"/>
                    <a:pt x="2961" y="2685"/>
                    <a:pt x="2837" y="2685"/>
                  </a:cubicBezTo>
                  <a:cubicBezTo>
                    <a:pt x="2590" y="2685"/>
                    <a:pt x="2167" y="2783"/>
                    <a:pt x="2167" y="2783"/>
                  </a:cubicBezTo>
                  <a:cubicBezTo>
                    <a:pt x="2167" y="2783"/>
                    <a:pt x="3089" y="2461"/>
                    <a:pt x="3192" y="2241"/>
                  </a:cubicBezTo>
                  <a:cubicBezTo>
                    <a:pt x="3221" y="2168"/>
                    <a:pt x="3088" y="2143"/>
                    <a:pt x="2897" y="2143"/>
                  </a:cubicBezTo>
                  <a:cubicBezTo>
                    <a:pt x="2515" y="2143"/>
                    <a:pt x="1903" y="2241"/>
                    <a:pt x="1903" y="2241"/>
                  </a:cubicBezTo>
                  <a:cubicBezTo>
                    <a:pt x="1903" y="2241"/>
                    <a:pt x="3265" y="1948"/>
                    <a:pt x="3206" y="1655"/>
                  </a:cubicBezTo>
                  <a:cubicBezTo>
                    <a:pt x="3178" y="1543"/>
                    <a:pt x="2938" y="1508"/>
                    <a:pt x="2653" y="1508"/>
                  </a:cubicBezTo>
                  <a:cubicBezTo>
                    <a:pt x="2196" y="1508"/>
                    <a:pt x="1625" y="1597"/>
                    <a:pt x="1625" y="1597"/>
                  </a:cubicBezTo>
                  <a:cubicBezTo>
                    <a:pt x="1625" y="1597"/>
                    <a:pt x="3162" y="1231"/>
                    <a:pt x="3148" y="909"/>
                  </a:cubicBezTo>
                  <a:cubicBezTo>
                    <a:pt x="3144" y="824"/>
                    <a:pt x="3011" y="792"/>
                    <a:pt x="2815" y="792"/>
                  </a:cubicBezTo>
                  <a:cubicBezTo>
                    <a:pt x="2234" y="792"/>
                    <a:pt x="1098" y="1070"/>
                    <a:pt x="1098" y="1070"/>
                  </a:cubicBezTo>
                  <a:cubicBezTo>
                    <a:pt x="1464" y="572"/>
                    <a:pt x="1376" y="60"/>
                    <a:pt x="1230" y="1"/>
                  </a:cubicBezTo>
                  <a:cubicBezTo>
                    <a:pt x="1228" y="0"/>
                    <a:pt x="1226" y="0"/>
                    <a:pt x="1223"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689854" y="2915172"/>
              <a:ext cx="655901" cy="585769"/>
            </a:xfrm>
            <a:custGeom>
              <a:avLst/>
              <a:gdLst/>
              <a:ahLst/>
              <a:cxnLst/>
              <a:rect l="l" t="t" r="r" b="b"/>
              <a:pathLst>
                <a:path w="10615" h="9480" extrusionOk="0">
                  <a:moveTo>
                    <a:pt x="338" y="1"/>
                  </a:moveTo>
                  <a:cubicBezTo>
                    <a:pt x="338" y="1"/>
                    <a:pt x="1" y="2636"/>
                    <a:pt x="747" y="6589"/>
                  </a:cubicBezTo>
                  <a:cubicBezTo>
                    <a:pt x="1188" y="8921"/>
                    <a:pt x="2607" y="9479"/>
                    <a:pt x="3886" y="9479"/>
                  </a:cubicBezTo>
                  <a:cubicBezTo>
                    <a:pt x="4774" y="9479"/>
                    <a:pt x="5596" y="9209"/>
                    <a:pt x="5974" y="9077"/>
                  </a:cubicBezTo>
                  <a:cubicBezTo>
                    <a:pt x="6911" y="8770"/>
                    <a:pt x="10614" y="7409"/>
                    <a:pt x="10614" y="7409"/>
                  </a:cubicBezTo>
                  <a:lnTo>
                    <a:pt x="9487" y="4861"/>
                  </a:lnTo>
                  <a:cubicBezTo>
                    <a:pt x="9487" y="4861"/>
                    <a:pt x="7218" y="5666"/>
                    <a:pt x="4656" y="6223"/>
                  </a:cubicBezTo>
                  <a:cubicBezTo>
                    <a:pt x="4632" y="6228"/>
                    <a:pt x="4608" y="6230"/>
                    <a:pt x="4585" y="6230"/>
                  </a:cubicBezTo>
                  <a:cubicBezTo>
                    <a:pt x="3484" y="6230"/>
                    <a:pt x="3470" y="616"/>
                    <a:pt x="3470" y="616"/>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432056" y="3405493"/>
              <a:ext cx="1159675" cy="1055682"/>
            </a:xfrm>
            <a:custGeom>
              <a:avLst/>
              <a:gdLst/>
              <a:ahLst/>
              <a:cxnLst/>
              <a:rect l="l" t="t" r="r" b="b"/>
              <a:pathLst>
                <a:path w="18768" h="17085" extrusionOk="0">
                  <a:moveTo>
                    <a:pt x="16009" y="0"/>
                  </a:moveTo>
                  <a:cubicBezTo>
                    <a:pt x="16006" y="0"/>
                    <a:pt x="16004" y="0"/>
                    <a:pt x="16002" y="1"/>
                  </a:cubicBezTo>
                  <a:cubicBezTo>
                    <a:pt x="13850" y="59"/>
                    <a:pt x="967" y="776"/>
                    <a:pt x="967" y="776"/>
                  </a:cubicBezTo>
                  <a:cubicBezTo>
                    <a:pt x="967" y="776"/>
                    <a:pt x="1" y="4656"/>
                    <a:pt x="3778" y="5403"/>
                  </a:cubicBezTo>
                  <a:cubicBezTo>
                    <a:pt x="4534" y="5557"/>
                    <a:pt x="5376" y="5615"/>
                    <a:pt x="6241" y="5615"/>
                  </a:cubicBezTo>
                  <a:cubicBezTo>
                    <a:pt x="8748" y="5615"/>
                    <a:pt x="11443" y="5132"/>
                    <a:pt x="12757" y="5132"/>
                  </a:cubicBezTo>
                  <a:cubicBezTo>
                    <a:pt x="13263" y="5132"/>
                    <a:pt x="13565" y="5204"/>
                    <a:pt x="13571" y="5403"/>
                  </a:cubicBezTo>
                  <a:cubicBezTo>
                    <a:pt x="13615" y="6296"/>
                    <a:pt x="13850" y="17085"/>
                    <a:pt x="13850" y="17085"/>
                  </a:cubicBezTo>
                  <a:lnTo>
                    <a:pt x="18256" y="17085"/>
                  </a:lnTo>
                  <a:cubicBezTo>
                    <a:pt x="18256" y="17085"/>
                    <a:pt x="18768" y="0"/>
                    <a:pt x="16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07235" y="2763843"/>
              <a:ext cx="570816" cy="774538"/>
            </a:xfrm>
            <a:custGeom>
              <a:avLst/>
              <a:gdLst/>
              <a:ahLst/>
              <a:cxnLst/>
              <a:rect l="l" t="t" r="r" b="b"/>
              <a:pathLst>
                <a:path w="9238" h="12535" extrusionOk="0">
                  <a:moveTo>
                    <a:pt x="5453" y="1"/>
                  </a:moveTo>
                  <a:cubicBezTo>
                    <a:pt x="3946" y="1"/>
                    <a:pt x="1974" y="118"/>
                    <a:pt x="1391" y="561"/>
                  </a:cubicBezTo>
                  <a:cubicBezTo>
                    <a:pt x="1391" y="561"/>
                    <a:pt x="147" y="986"/>
                    <a:pt x="74" y="3079"/>
                  </a:cubicBezTo>
                  <a:cubicBezTo>
                    <a:pt x="0" y="5217"/>
                    <a:pt x="308" y="6988"/>
                    <a:pt x="308" y="6988"/>
                  </a:cubicBezTo>
                  <a:lnTo>
                    <a:pt x="425" y="11512"/>
                  </a:lnTo>
                  <a:cubicBezTo>
                    <a:pt x="425" y="11512"/>
                    <a:pt x="1856" y="12535"/>
                    <a:pt x="4313" y="12535"/>
                  </a:cubicBezTo>
                  <a:cubicBezTo>
                    <a:pt x="5666" y="12535"/>
                    <a:pt x="7330" y="12225"/>
                    <a:pt x="9238" y="11263"/>
                  </a:cubicBezTo>
                  <a:lnTo>
                    <a:pt x="8111" y="6915"/>
                  </a:lnTo>
                  <a:lnTo>
                    <a:pt x="7847" y="1820"/>
                  </a:lnTo>
                  <a:cubicBezTo>
                    <a:pt x="7847" y="1820"/>
                    <a:pt x="7759" y="195"/>
                    <a:pt x="7247" y="78"/>
                  </a:cubicBezTo>
                  <a:cubicBezTo>
                    <a:pt x="7053" y="41"/>
                    <a:pt x="6332" y="1"/>
                    <a:pt x="5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273744"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714324" y="2768663"/>
              <a:ext cx="190004" cy="207182"/>
            </a:xfrm>
            <a:custGeom>
              <a:avLst/>
              <a:gdLst/>
              <a:ahLst/>
              <a:cxnLst/>
              <a:rect l="l" t="t" r="r" b="b"/>
              <a:pathLst>
                <a:path w="3075" h="3353" extrusionOk="0">
                  <a:moveTo>
                    <a:pt x="304" y="0"/>
                  </a:moveTo>
                  <a:cubicBezTo>
                    <a:pt x="116" y="0"/>
                    <a:pt x="0" y="15"/>
                    <a:pt x="0" y="15"/>
                  </a:cubicBezTo>
                  <a:lnTo>
                    <a:pt x="600" y="3353"/>
                  </a:lnTo>
                  <a:lnTo>
                    <a:pt x="3074" y="3206"/>
                  </a:lnTo>
                  <a:lnTo>
                    <a:pt x="3060" y="2211"/>
                  </a:lnTo>
                  <a:cubicBezTo>
                    <a:pt x="2724" y="210"/>
                    <a:pt x="101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879866" y="3147634"/>
              <a:ext cx="200879" cy="252289"/>
            </a:xfrm>
            <a:custGeom>
              <a:avLst/>
              <a:gdLst/>
              <a:ahLst/>
              <a:cxnLst/>
              <a:rect l="l" t="t" r="r" b="b"/>
              <a:pathLst>
                <a:path w="3251" h="4083" extrusionOk="0">
                  <a:moveTo>
                    <a:pt x="1209" y="0"/>
                  </a:moveTo>
                  <a:cubicBezTo>
                    <a:pt x="1040" y="0"/>
                    <a:pt x="0" y="1538"/>
                    <a:pt x="0" y="1538"/>
                  </a:cubicBezTo>
                  <a:cubicBezTo>
                    <a:pt x="0" y="1538"/>
                    <a:pt x="571" y="4082"/>
                    <a:pt x="1058" y="4082"/>
                  </a:cubicBezTo>
                  <a:cubicBezTo>
                    <a:pt x="1077" y="4082"/>
                    <a:pt x="1095" y="4078"/>
                    <a:pt x="1113" y="4071"/>
                  </a:cubicBezTo>
                  <a:cubicBezTo>
                    <a:pt x="1113" y="4071"/>
                    <a:pt x="2899" y="3002"/>
                    <a:pt x="3001" y="2783"/>
                  </a:cubicBezTo>
                  <a:cubicBezTo>
                    <a:pt x="3035" y="2710"/>
                    <a:pt x="2952" y="2685"/>
                    <a:pt x="2827" y="2685"/>
                  </a:cubicBezTo>
                  <a:cubicBezTo>
                    <a:pt x="2575" y="2685"/>
                    <a:pt x="2152" y="2783"/>
                    <a:pt x="2152" y="2783"/>
                  </a:cubicBezTo>
                  <a:cubicBezTo>
                    <a:pt x="2152" y="2783"/>
                    <a:pt x="3089" y="2461"/>
                    <a:pt x="3177" y="2241"/>
                  </a:cubicBezTo>
                  <a:cubicBezTo>
                    <a:pt x="3206" y="2168"/>
                    <a:pt x="3074" y="2144"/>
                    <a:pt x="2886" y="2144"/>
                  </a:cubicBezTo>
                  <a:cubicBezTo>
                    <a:pt x="2508" y="2144"/>
                    <a:pt x="1903" y="2241"/>
                    <a:pt x="1903" y="2241"/>
                  </a:cubicBezTo>
                  <a:cubicBezTo>
                    <a:pt x="1903" y="2241"/>
                    <a:pt x="3250" y="1948"/>
                    <a:pt x="3192" y="1656"/>
                  </a:cubicBezTo>
                  <a:cubicBezTo>
                    <a:pt x="3163" y="1543"/>
                    <a:pt x="2925" y="1508"/>
                    <a:pt x="2643" y="1508"/>
                  </a:cubicBezTo>
                  <a:cubicBezTo>
                    <a:pt x="2191" y="1508"/>
                    <a:pt x="1625" y="1597"/>
                    <a:pt x="1625" y="1597"/>
                  </a:cubicBezTo>
                  <a:cubicBezTo>
                    <a:pt x="1625" y="1597"/>
                    <a:pt x="3162" y="1231"/>
                    <a:pt x="3148" y="909"/>
                  </a:cubicBezTo>
                  <a:cubicBezTo>
                    <a:pt x="3140" y="824"/>
                    <a:pt x="3006" y="792"/>
                    <a:pt x="2809" y="792"/>
                  </a:cubicBezTo>
                  <a:cubicBezTo>
                    <a:pt x="2226" y="792"/>
                    <a:pt x="1098" y="1070"/>
                    <a:pt x="1098" y="1070"/>
                  </a:cubicBezTo>
                  <a:cubicBezTo>
                    <a:pt x="1464" y="572"/>
                    <a:pt x="1362" y="60"/>
                    <a:pt x="1215" y="1"/>
                  </a:cubicBezTo>
                  <a:cubicBezTo>
                    <a:pt x="1213" y="1"/>
                    <a:pt x="1211" y="0"/>
                    <a:pt x="1209"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346103" y="3753753"/>
              <a:ext cx="597077" cy="86012"/>
            </a:xfrm>
            <a:custGeom>
              <a:avLst/>
              <a:gdLst/>
              <a:ahLst/>
              <a:cxnLst/>
              <a:rect l="l" t="t" r="r" b="b"/>
              <a:pathLst>
                <a:path w="9663" h="1392" extrusionOk="0">
                  <a:moveTo>
                    <a:pt x="9663" y="1"/>
                  </a:moveTo>
                  <a:lnTo>
                    <a:pt x="1" y="425"/>
                  </a:lnTo>
                  <a:lnTo>
                    <a:pt x="220" y="1391"/>
                  </a:lnTo>
                  <a:lnTo>
                    <a:pt x="9473" y="908"/>
                  </a:lnTo>
                  <a:lnTo>
                    <a:pt x="96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379594" y="3819809"/>
              <a:ext cx="57959" cy="705642"/>
            </a:xfrm>
            <a:custGeom>
              <a:avLst/>
              <a:gdLst/>
              <a:ahLst/>
              <a:cxnLst/>
              <a:rect l="l" t="t" r="r" b="b"/>
              <a:pathLst>
                <a:path w="938" h="11420" extrusionOk="0">
                  <a:moveTo>
                    <a:pt x="484" y="0"/>
                  </a:moveTo>
                  <a:lnTo>
                    <a:pt x="1" y="30"/>
                  </a:lnTo>
                  <a:lnTo>
                    <a:pt x="630" y="11419"/>
                  </a:lnTo>
                  <a:lnTo>
                    <a:pt x="937" y="1141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895252" y="3798985"/>
              <a:ext cx="28053" cy="706569"/>
            </a:xfrm>
            <a:custGeom>
              <a:avLst/>
              <a:gdLst/>
              <a:ahLst/>
              <a:cxnLst/>
              <a:rect l="l" t="t" r="r" b="b"/>
              <a:pathLst>
                <a:path w="454" h="11435" extrusionOk="0">
                  <a:moveTo>
                    <a:pt x="454" y="1"/>
                  </a:moveTo>
                  <a:lnTo>
                    <a:pt x="0" y="30"/>
                  </a:lnTo>
                  <a:lnTo>
                    <a:pt x="44" y="11420"/>
                  </a:lnTo>
                  <a:lnTo>
                    <a:pt x="366" y="11434"/>
                  </a:lnTo>
                  <a:lnTo>
                    <a:pt x="4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440" y="3800777"/>
              <a:ext cx="500314" cy="450573"/>
            </a:xfrm>
            <a:custGeom>
              <a:avLst/>
              <a:gdLst/>
              <a:ahLst/>
              <a:cxnLst/>
              <a:rect l="l" t="t" r="r" b="b"/>
              <a:pathLst>
                <a:path w="8097" h="7292" extrusionOk="0">
                  <a:moveTo>
                    <a:pt x="7847" y="1"/>
                  </a:moveTo>
                  <a:lnTo>
                    <a:pt x="1" y="6808"/>
                  </a:lnTo>
                  <a:lnTo>
                    <a:pt x="1" y="7291"/>
                  </a:lnTo>
                  <a:lnTo>
                    <a:pt x="8096" y="191"/>
                  </a:ln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02210" y="3819809"/>
              <a:ext cx="518356" cy="431541"/>
            </a:xfrm>
            <a:custGeom>
              <a:avLst/>
              <a:gdLst/>
              <a:ahLst/>
              <a:cxnLst/>
              <a:rect l="l" t="t" r="r" b="b"/>
              <a:pathLst>
                <a:path w="8389" h="6984" extrusionOk="0">
                  <a:moveTo>
                    <a:pt x="235" y="0"/>
                  </a:moveTo>
                  <a:lnTo>
                    <a:pt x="0" y="220"/>
                  </a:lnTo>
                  <a:lnTo>
                    <a:pt x="8316" y="6983"/>
                  </a:lnTo>
                  <a:lnTo>
                    <a:pt x="8389" y="6705"/>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31542" y="2759888"/>
              <a:ext cx="182528" cy="297395"/>
            </a:xfrm>
            <a:custGeom>
              <a:avLst/>
              <a:gdLst/>
              <a:ahLst/>
              <a:cxnLst/>
              <a:rect l="l" t="t" r="r" b="b"/>
              <a:pathLst>
                <a:path w="2954" h="4813" extrusionOk="0">
                  <a:moveTo>
                    <a:pt x="1619" y="1"/>
                  </a:moveTo>
                  <a:cubicBezTo>
                    <a:pt x="1182" y="1"/>
                    <a:pt x="640" y="40"/>
                    <a:pt x="1" y="157"/>
                  </a:cubicBezTo>
                  <a:lnTo>
                    <a:pt x="2197" y="4812"/>
                  </a:lnTo>
                  <a:lnTo>
                    <a:pt x="2943" y="157"/>
                  </a:lnTo>
                  <a:cubicBezTo>
                    <a:pt x="2953" y="157"/>
                    <a:pt x="2495" y="1"/>
                    <a:pt x="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18009" y="2433007"/>
              <a:ext cx="310309" cy="393417"/>
            </a:xfrm>
            <a:custGeom>
              <a:avLst/>
              <a:gdLst/>
              <a:ahLst/>
              <a:cxnLst/>
              <a:rect l="l" t="t" r="r" b="b"/>
              <a:pathLst>
                <a:path w="5022" h="6367" extrusionOk="0">
                  <a:moveTo>
                    <a:pt x="2647" y="1"/>
                  </a:moveTo>
                  <a:cubicBezTo>
                    <a:pt x="1375" y="1"/>
                    <a:pt x="1333" y="587"/>
                    <a:pt x="1333" y="587"/>
                  </a:cubicBezTo>
                  <a:lnTo>
                    <a:pt x="1333" y="1597"/>
                  </a:lnTo>
                  <a:cubicBezTo>
                    <a:pt x="1333" y="1597"/>
                    <a:pt x="997" y="1358"/>
                    <a:pt x="679" y="1358"/>
                  </a:cubicBezTo>
                  <a:cubicBezTo>
                    <a:pt x="445" y="1358"/>
                    <a:pt x="221" y="1487"/>
                    <a:pt x="147" y="1933"/>
                  </a:cubicBezTo>
                  <a:cubicBezTo>
                    <a:pt x="0" y="2739"/>
                    <a:pt x="776" y="2900"/>
                    <a:pt x="776" y="2900"/>
                  </a:cubicBezTo>
                  <a:lnTo>
                    <a:pt x="601" y="5257"/>
                  </a:lnTo>
                  <a:cubicBezTo>
                    <a:pt x="586" y="5564"/>
                    <a:pt x="674" y="5886"/>
                    <a:pt x="893" y="6106"/>
                  </a:cubicBezTo>
                  <a:cubicBezTo>
                    <a:pt x="1096" y="6297"/>
                    <a:pt x="1326" y="6366"/>
                    <a:pt x="1555" y="6366"/>
                  </a:cubicBezTo>
                  <a:cubicBezTo>
                    <a:pt x="1904" y="6366"/>
                    <a:pt x="2250" y="6203"/>
                    <a:pt x="2489" y="6062"/>
                  </a:cubicBezTo>
                  <a:cubicBezTo>
                    <a:pt x="2665" y="5930"/>
                    <a:pt x="2782" y="5754"/>
                    <a:pt x="2782" y="5535"/>
                  </a:cubicBezTo>
                  <a:lnTo>
                    <a:pt x="2782" y="4905"/>
                  </a:lnTo>
                  <a:lnTo>
                    <a:pt x="3631" y="4905"/>
                  </a:lnTo>
                  <a:cubicBezTo>
                    <a:pt x="5022" y="4832"/>
                    <a:pt x="4787" y="396"/>
                    <a:pt x="4787" y="396"/>
                  </a:cubicBezTo>
                  <a:cubicBezTo>
                    <a:pt x="4787" y="57"/>
                    <a:pt x="4135" y="45"/>
                    <a:pt x="4038" y="45"/>
                  </a:cubicBezTo>
                  <a:cubicBezTo>
                    <a:pt x="4030" y="45"/>
                    <a:pt x="4026" y="45"/>
                    <a:pt x="4026" y="45"/>
                  </a:cubicBezTo>
                  <a:lnTo>
                    <a:pt x="2694" y="1"/>
                  </a:lnTo>
                  <a:cubicBezTo>
                    <a:pt x="2678" y="1"/>
                    <a:pt x="2662" y="1"/>
                    <a:pt x="264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749608" y="2562400"/>
              <a:ext cx="15386" cy="81501"/>
            </a:xfrm>
            <a:custGeom>
              <a:avLst/>
              <a:gdLst/>
              <a:ahLst/>
              <a:cxnLst/>
              <a:rect l="l" t="t" r="r" b="b"/>
              <a:pathLst>
                <a:path w="249" h="1319" extrusionOk="0">
                  <a:moveTo>
                    <a:pt x="205" y="0"/>
                  </a:moveTo>
                  <a:cubicBezTo>
                    <a:pt x="161" y="0"/>
                    <a:pt x="146" y="308"/>
                    <a:pt x="161" y="732"/>
                  </a:cubicBezTo>
                  <a:cubicBezTo>
                    <a:pt x="161" y="908"/>
                    <a:pt x="205" y="1113"/>
                    <a:pt x="146" y="1201"/>
                  </a:cubicBezTo>
                  <a:cubicBezTo>
                    <a:pt x="132" y="1245"/>
                    <a:pt x="88" y="1274"/>
                    <a:pt x="59" y="1274"/>
                  </a:cubicBezTo>
                  <a:cubicBezTo>
                    <a:pt x="15" y="1303"/>
                    <a:pt x="0" y="1303"/>
                    <a:pt x="0" y="1303"/>
                  </a:cubicBezTo>
                  <a:cubicBezTo>
                    <a:pt x="0" y="1303"/>
                    <a:pt x="15" y="1318"/>
                    <a:pt x="59" y="1318"/>
                  </a:cubicBezTo>
                  <a:cubicBezTo>
                    <a:pt x="88" y="1318"/>
                    <a:pt x="146" y="1274"/>
                    <a:pt x="205" y="1230"/>
                  </a:cubicBezTo>
                  <a:cubicBezTo>
                    <a:pt x="234" y="1172"/>
                    <a:pt x="249" y="1084"/>
                    <a:pt x="249" y="981"/>
                  </a:cubicBezTo>
                  <a:lnTo>
                    <a:pt x="249" y="718"/>
                  </a:lnTo>
                  <a:cubicBezTo>
                    <a:pt x="249" y="323"/>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700730" y="2564192"/>
              <a:ext cx="5499" cy="20885"/>
            </a:xfrm>
            <a:custGeom>
              <a:avLst/>
              <a:gdLst/>
              <a:ahLst/>
              <a:cxnLst/>
              <a:rect l="l" t="t" r="r" b="b"/>
              <a:pathLst>
                <a:path w="89" h="338" extrusionOk="0">
                  <a:moveTo>
                    <a:pt x="44" y="1"/>
                  </a:moveTo>
                  <a:cubicBezTo>
                    <a:pt x="15" y="1"/>
                    <a:pt x="1" y="74"/>
                    <a:pt x="1" y="176"/>
                  </a:cubicBezTo>
                  <a:cubicBezTo>
                    <a:pt x="1" y="264"/>
                    <a:pt x="44" y="337"/>
                    <a:pt x="59" y="337"/>
                  </a:cubicBezTo>
                  <a:cubicBezTo>
                    <a:pt x="74" y="337"/>
                    <a:pt x="88" y="264"/>
                    <a:pt x="88" y="176"/>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89402" y="2562400"/>
              <a:ext cx="5499" cy="19958"/>
            </a:xfrm>
            <a:custGeom>
              <a:avLst/>
              <a:gdLst/>
              <a:ahLst/>
              <a:cxnLst/>
              <a:rect l="l" t="t" r="r" b="b"/>
              <a:pathLst>
                <a:path w="89" h="323" extrusionOk="0">
                  <a:moveTo>
                    <a:pt x="29" y="0"/>
                  </a:moveTo>
                  <a:cubicBezTo>
                    <a:pt x="15" y="0"/>
                    <a:pt x="0" y="74"/>
                    <a:pt x="0" y="162"/>
                  </a:cubicBezTo>
                  <a:cubicBezTo>
                    <a:pt x="0" y="249"/>
                    <a:pt x="29" y="323"/>
                    <a:pt x="44" y="323"/>
                  </a:cubicBezTo>
                  <a:cubicBezTo>
                    <a:pt x="73" y="323"/>
                    <a:pt x="88" y="249"/>
                    <a:pt x="88" y="162"/>
                  </a:cubicBezTo>
                  <a:cubicBezTo>
                    <a:pt x="88" y="74"/>
                    <a:pt x="44"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54158" y="2541576"/>
              <a:ext cx="40781" cy="54375"/>
            </a:xfrm>
            <a:custGeom>
              <a:avLst/>
              <a:gdLst/>
              <a:ahLst/>
              <a:cxnLst/>
              <a:rect l="l" t="t" r="r" b="b"/>
              <a:pathLst>
                <a:path w="660" h="880" extrusionOk="0">
                  <a:moveTo>
                    <a:pt x="74" y="1"/>
                  </a:moveTo>
                  <a:cubicBezTo>
                    <a:pt x="74" y="15"/>
                    <a:pt x="118" y="45"/>
                    <a:pt x="221" y="89"/>
                  </a:cubicBezTo>
                  <a:cubicBezTo>
                    <a:pt x="281" y="129"/>
                    <a:pt x="348" y="182"/>
                    <a:pt x="407" y="269"/>
                  </a:cubicBezTo>
                  <a:lnTo>
                    <a:pt x="407" y="269"/>
                  </a:lnTo>
                  <a:cubicBezTo>
                    <a:pt x="387" y="260"/>
                    <a:pt x="364" y="253"/>
                    <a:pt x="338" y="250"/>
                  </a:cubicBezTo>
                  <a:cubicBezTo>
                    <a:pt x="316" y="241"/>
                    <a:pt x="295" y="238"/>
                    <a:pt x="274" y="238"/>
                  </a:cubicBezTo>
                  <a:cubicBezTo>
                    <a:pt x="224" y="238"/>
                    <a:pt x="178" y="258"/>
                    <a:pt x="147" y="279"/>
                  </a:cubicBezTo>
                  <a:cubicBezTo>
                    <a:pt x="89" y="323"/>
                    <a:pt x="45" y="367"/>
                    <a:pt x="30" y="425"/>
                  </a:cubicBezTo>
                  <a:cubicBezTo>
                    <a:pt x="1" y="542"/>
                    <a:pt x="30" y="645"/>
                    <a:pt x="89" y="718"/>
                  </a:cubicBezTo>
                  <a:cubicBezTo>
                    <a:pt x="177" y="865"/>
                    <a:pt x="294" y="879"/>
                    <a:pt x="294" y="879"/>
                  </a:cubicBezTo>
                  <a:cubicBezTo>
                    <a:pt x="294" y="865"/>
                    <a:pt x="191" y="806"/>
                    <a:pt x="147" y="703"/>
                  </a:cubicBezTo>
                  <a:cubicBezTo>
                    <a:pt x="103" y="630"/>
                    <a:pt x="89" y="557"/>
                    <a:pt x="118" y="455"/>
                  </a:cubicBezTo>
                  <a:cubicBezTo>
                    <a:pt x="144" y="378"/>
                    <a:pt x="214" y="335"/>
                    <a:pt x="290" y="335"/>
                  </a:cubicBezTo>
                  <a:cubicBezTo>
                    <a:pt x="301" y="335"/>
                    <a:pt x="312" y="336"/>
                    <a:pt x="323" y="337"/>
                  </a:cubicBezTo>
                  <a:cubicBezTo>
                    <a:pt x="383" y="349"/>
                    <a:pt x="432" y="371"/>
                    <a:pt x="480" y="402"/>
                  </a:cubicBezTo>
                  <a:lnTo>
                    <a:pt x="480" y="402"/>
                  </a:lnTo>
                  <a:cubicBezTo>
                    <a:pt x="482" y="405"/>
                    <a:pt x="483" y="408"/>
                    <a:pt x="484" y="411"/>
                  </a:cubicBezTo>
                  <a:lnTo>
                    <a:pt x="488" y="407"/>
                  </a:lnTo>
                  <a:lnTo>
                    <a:pt x="488" y="407"/>
                  </a:lnTo>
                  <a:cubicBezTo>
                    <a:pt x="497" y="413"/>
                    <a:pt x="505" y="419"/>
                    <a:pt x="513" y="425"/>
                  </a:cubicBezTo>
                  <a:lnTo>
                    <a:pt x="660" y="513"/>
                  </a:lnTo>
                  <a:lnTo>
                    <a:pt x="587" y="367"/>
                  </a:lnTo>
                  <a:cubicBezTo>
                    <a:pt x="484" y="191"/>
                    <a:pt x="367" y="89"/>
                    <a:pt x="250" y="45"/>
                  </a:cubicBezTo>
                  <a:cubicBezTo>
                    <a:pt x="147" y="1"/>
                    <a:pt x="7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592160" y="2421699"/>
              <a:ext cx="245245" cy="111963"/>
            </a:xfrm>
            <a:custGeom>
              <a:avLst/>
              <a:gdLst/>
              <a:ahLst/>
              <a:cxnLst/>
              <a:rect l="l" t="t" r="r" b="b"/>
              <a:pathLst>
                <a:path w="3969" h="1812" extrusionOk="0">
                  <a:moveTo>
                    <a:pt x="2068" y="0"/>
                  </a:moveTo>
                  <a:cubicBezTo>
                    <a:pt x="1112" y="0"/>
                    <a:pt x="374" y="160"/>
                    <a:pt x="133" y="389"/>
                  </a:cubicBezTo>
                  <a:cubicBezTo>
                    <a:pt x="1" y="521"/>
                    <a:pt x="74" y="1794"/>
                    <a:pt x="74" y="1794"/>
                  </a:cubicBezTo>
                  <a:cubicBezTo>
                    <a:pt x="112" y="1806"/>
                    <a:pt x="159" y="1811"/>
                    <a:pt x="213" y="1811"/>
                  </a:cubicBezTo>
                  <a:cubicBezTo>
                    <a:pt x="491" y="1811"/>
                    <a:pt x="923" y="1677"/>
                    <a:pt x="923" y="1677"/>
                  </a:cubicBezTo>
                  <a:cubicBezTo>
                    <a:pt x="1187" y="1560"/>
                    <a:pt x="1392" y="1267"/>
                    <a:pt x="1377" y="975"/>
                  </a:cubicBezTo>
                  <a:lnTo>
                    <a:pt x="1377" y="975"/>
                  </a:lnTo>
                  <a:cubicBezTo>
                    <a:pt x="1405" y="1294"/>
                    <a:pt x="1696" y="1548"/>
                    <a:pt x="2001" y="1548"/>
                  </a:cubicBezTo>
                  <a:cubicBezTo>
                    <a:pt x="2017" y="1548"/>
                    <a:pt x="2034" y="1547"/>
                    <a:pt x="2050" y="1546"/>
                  </a:cubicBezTo>
                  <a:cubicBezTo>
                    <a:pt x="2387" y="1502"/>
                    <a:pt x="2651" y="1194"/>
                    <a:pt x="2621" y="872"/>
                  </a:cubicBezTo>
                  <a:lnTo>
                    <a:pt x="2621" y="872"/>
                  </a:lnTo>
                  <a:cubicBezTo>
                    <a:pt x="2709" y="1062"/>
                    <a:pt x="2826" y="1311"/>
                    <a:pt x="3046" y="1399"/>
                  </a:cubicBezTo>
                  <a:cubicBezTo>
                    <a:pt x="3093" y="1417"/>
                    <a:pt x="3143" y="1425"/>
                    <a:pt x="3193" y="1425"/>
                  </a:cubicBezTo>
                  <a:cubicBezTo>
                    <a:pt x="3391" y="1425"/>
                    <a:pt x="3599" y="1296"/>
                    <a:pt x="3705" y="1121"/>
                  </a:cubicBezTo>
                  <a:cubicBezTo>
                    <a:pt x="3822" y="916"/>
                    <a:pt x="3851" y="653"/>
                    <a:pt x="3807" y="389"/>
                  </a:cubicBezTo>
                  <a:cubicBezTo>
                    <a:pt x="3807" y="389"/>
                    <a:pt x="3968" y="111"/>
                    <a:pt x="2709" y="23"/>
                  </a:cubicBezTo>
                  <a:cubicBezTo>
                    <a:pt x="2487" y="8"/>
                    <a:pt x="2273" y="0"/>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692573" y="2640938"/>
              <a:ext cx="101397" cy="27373"/>
            </a:xfrm>
            <a:custGeom>
              <a:avLst/>
              <a:gdLst/>
              <a:ahLst/>
              <a:cxnLst/>
              <a:rect l="l" t="t" r="r" b="b"/>
              <a:pathLst>
                <a:path w="1641" h="443" extrusionOk="0">
                  <a:moveTo>
                    <a:pt x="1078" y="1"/>
                  </a:moveTo>
                  <a:cubicBezTo>
                    <a:pt x="851" y="1"/>
                    <a:pt x="606" y="55"/>
                    <a:pt x="396" y="120"/>
                  </a:cubicBezTo>
                  <a:lnTo>
                    <a:pt x="479" y="116"/>
                  </a:lnTo>
                  <a:lnTo>
                    <a:pt x="479" y="116"/>
                  </a:lnTo>
                  <a:cubicBezTo>
                    <a:pt x="284" y="156"/>
                    <a:pt x="107" y="272"/>
                    <a:pt x="1" y="442"/>
                  </a:cubicBezTo>
                  <a:cubicBezTo>
                    <a:pt x="557" y="442"/>
                    <a:pt x="1084" y="413"/>
                    <a:pt x="1640" y="340"/>
                  </a:cubicBezTo>
                  <a:cubicBezTo>
                    <a:pt x="1640" y="223"/>
                    <a:pt x="1567" y="135"/>
                    <a:pt x="1465" y="76"/>
                  </a:cubicBezTo>
                  <a:cubicBezTo>
                    <a:pt x="1377" y="32"/>
                    <a:pt x="1274" y="3"/>
                    <a:pt x="1157" y="3"/>
                  </a:cubicBezTo>
                  <a:cubicBezTo>
                    <a:pt x="1131" y="2"/>
                    <a:pt x="1105"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713397" y="2672390"/>
              <a:ext cx="32625" cy="7786"/>
            </a:xfrm>
            <a:custGeom>
              <a:avLst/>
              <a:gdLst/>
              <a:ahLst/>
              <a:cxnLst/>
              <a:rect l="l" t="t" r="r" b="b"/>
              <a:pathLst>
                <a:path w="528" h="126" extrusionOk="0">
                  <a:moveTo>
                    <a:pt x="47" y="1"/>
                  </a:moveTo>
                  <a:cubicBezTo>
                    <a:pt x="30" y="1"/>
                    <a:pt x="19" y="3"/>
                    <a:pt x="15" y="7"/>
                  </a:cubicBezTo>
                  <a:cubicBezTo>
                    <a:pt x="0" y="36"/>
                    <a:pt x="103" y="109"/>
                    <a:pt x="279" y="124"/>
                  </a:cubicBezTo>
                  <a:cubicBezTo>
                    <a:pt x="295" y="125"/>
                    <a:pt x="310" y="126"/>
                    <a:pt x="325" y="126"/>
                  </a:cubicBezTo>
                  <a:cubicBezTo>
                    <a:pt x="446" y="126"/>
                    <a:pt x="527" y="78"/>
                    <a:pt x="527" y="65"/>
                  </a:cubicBezTo>
                  <a:cubicBezTo>
                    <a:pt x="513" y="50"/>
                    <a:pt x="396" y="50"/>
                    <a:pt x="279" y="36"/>
                  </a:cubicBezTo>
                  <a:cubicBezTo>
                    <a:pt x="182" y="14"/>
                    <a:pt x="9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669957" y="2539537"/>
              <a:ext cx="67042" cy="67660"/>
            </a:xfrm>
            <a:custGeom>
              <a:avLst/>
              <a:gdLst/>
              <a:ahLst/>
              <a:cxnLst/>
              <a:rect l="l" t="t" r="r" b="b"/>
              <a:pathLst>
                <a:path w="1085" h="1095" extrusionOk="0">
                  <a:moveTo>
                    <a:pt x="1084" y="575"/>
                  </a:moveTo>
                  <a:cubicBezTo>
                    <a:pt x="1084" y="576"/>
                    <a:pt x="1084" y="605"/>
                    <a:pt x="1069" y="693"/>
                  </a:cubicBezTo>
                  <a:cubicBezTo>
                    <a:pt x="1084" y="620"/>
                    <a:pt x="1084" y="576"/>
                    <a:pt x="1084" y="575"/>
                  </a:cubicBezTo>
                  <a:close/>
                  <a:moveTo>
                    <a:pt x="558" y="1"/>
                  </a:moveTo>
                  <a:cubicBezTo>
                    <a:pt x="497" y="1"/>
                    <a:pt x="432" y="11"/>
                    <a:pt x="367" y="34"/>
                  </a:cubicBezTo>
                  <a:cubicBezTo>
                    <a:pt x="176" y="92"/>
                    <a:pt x="1" y="312"/>
                    <a:pt x="1" y="546"/>
                  </a:cubicBezTo>
                  <a:cubicBezTo>
                    <a:pt x="1" y="795"/>
                    <a:pt x="176" y="985"/>
                    <a:pt x="367" y="1059"/>
                  </a:cubicBezTo>
                  <a:cubicBezTo>
                    <a:pt x="437" y="1084"/>
                    <a:pt x="507" y="1095"/>
                    <a:pt x="573" y="1095"/>
                  </a:cubicBezTo>
                  <a:cubicBezTo>
                    <a:pt x="700" y="1095"/>
                    <a:pt x="812" y="1053"/>
                    <a:pt x="879" y="985"/>
                  </a:cubicBezTo>
                  <a:cubicBezTo>
                    <a:pt x="996" y="898"/>
                    <a:pt x="1055" y="766"/>
                    <a:pt x="1069" y="693"/>
                  </a:cubicBezTo>
                  <a:lnTo>
                    <a:pt x="1069" y="693"/>
                  </a:lnTo>
                  <a:cubicBezTo>
                    <a:pt x="1026" y="766"/>
                    <a:pt x="982" y="883"/>
                    <a:pt x="865" y="971"/>
                  </a:cubicBezTo>
                  <a:cubicBezTo>
                    <a:pt x="774" y="1031"/>
                    <a:pt x="664" y="1077"/>
                    <a:pt x="542" y="1077"/>
                  </a:cubicBezTo>
                  <a:cubicBezTo>
                    <a:pt x="486" y="1077"/>
                    <a:pt x="427" y="1067"/>
                    <a:pt x="367" y="1044"/>
                  </a:cubicBezTo>
                  <a:cubicBezTo>
                    <a:pt x="191" y="985"/>
                    <a:pt x="45" y="780"/>
                    <a:pt x="45" y="561"/>
                  </a:cubicBezTo>
                  <a:cubicBezTo>
                    <a:pt x="30" y="356"/>
                    <a:pt x="191" y="151"/>
                    <a:pt x="367" y="92"/>
                  </a:cubicBezTo>
                  <a:cubicBezTo>
                    <a:pt x="427" y="69"/>
                    <a:pt x="489" y="59"/>
                    <a:pt x="548" y="59"/>
                  </a:cubicBezTo>
                  <a:cubicBezTo>
                    <a:pt x="677" y="59"/>
                    <a:pt x="794" y="106"/>
                    <a:pt x="865" y="166"/>
                  </a:cubicBezTo>
                  <a:cubicBezTo>
                    <a:pt x="996" y="239"/>
                    <a:pt x="1055" y="370"/>
                    <a:pt x="1069" y="444"/>
                  </a:cubicBezTo>
                  <a:cubicBezTo>
                    <a:pt x="1084" y="516"/>
                    <a:pt x="1084" y="575"/>
                    <a:pt x="1084" y="575"/>
                  </a:cubicBezTo>
                  <a:lnTo>
                    <a:pt x="1084" y="575"/>
                  </a:lnTo>
                  <a:cubicBezTo>
                    <a:pt x="1084" y="575"/>
                    <a:pt x="1084" y="516"/>
                    <a:pt x="1069" y="400"/>
                  </a:cubicBezTo>
                  <a:cubicBezTo>
                    <a:pt x="1069" y="327"/>
                    <a:pt x="1011" y="209"/>
                    <a:pt x="879" y="107"/>
                  </a:cubicBezTo>
                  <a:cubicBezTo>
                    <a:pt x="809" y="47"/>
                    <a:pt x="69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767651" y="2537745"/>
              <a:ext cx="67042" cy="67475"/>
            </a:xfrm>
            <a:custGeom>
              <a:avLst/>
              <a:gdLst/>
              <a:ahLst/>
              <a:cxnLst/>
              <a:rect l="l" t="t" r="r" b="b"/>
              <a:pathLst>
                <a:path w="1085" h="1092" extrusionOk="0">
                  <a:moveTo>
                    <a:pt x="1072" y="480"/>
                  </a:moveTo>
                  <a:lnTo>
                    <a:pt x="1072" y="480"/>
                  </a:lnTo>
                  <a:cubicBezTo>
                    <a:pt x="1084" y="544"/>
                    <a:pt x="1084" y="561"/>
                    <a:pt x="1084" y="561"/>
                  </a:cubicBezTo>
                  <a:cubicBezTo>
                    <a:pt x="1084" y="561"/>
                    <a:pt x="1084" y="528"/>
                    <a:pt x="1072" y="480"/>
                  </a:cubicBezTo>
                  <a:close/>
                  <a:moveTo>
                    <a:pt x="555" y="0"/>
                  </a:moveTo>
                  <a:cubicBezTo>
                    <a:pt x="495" y="0"/>
                    <a:pt x="432" y="10"/>
                    <a:pt x="367" y="34"/>
                  </a:cubicBezTo>
                  <a:cubicBezTo>
                    <a:pt x="162" y="92"/>
                    <a:pt x="1" y="312"/>
                    <a:pt x="1" y="546"/>
                  </a:cubicBezTo>
                  <a:cubicBezTo>
                    <a:pt x="1" y="780"/>
                    <a:pt x="162" y="985"/>
                    <a:pt x="367" y="1058"/>
                  </a:cubicBezTo>
                  <a:cubicBezTo>
                    <a:pt x="432" y="1081"/>
                    <a:pt x="495" y="1091"/>
                    <a:pt x="555" y="1091"/>
                  </a:cubicBezTo>
                  <a:cubicBezTo>
                    <a:pt x="685" y="1091"/>
                    <a:pt x="799" y="1045"/>
                    <a:pt x="879" y="985"/>
                  </a:cubicBezTo>
                  <a:cubicBezTo>
                    <a:pt x="982" y="897"/>
                    <a:pt x="1040" y="765"/>
                    <a:pt x="1055" y="692"/>
                  </a:cubicBezTo>
                  <a:lnTo>
                    <a:pt x="1055" y="692"/>
                  </a:lnTo>
                  <a:cubicBezTo>
                    <a:pt x="1026" y="765"/>
                    <a:pt x="967" y="868"/>
                    <a:pt x="865" y="956"/>
                  </a:cubicBezTo>
                  <a:cubicBezTo>
                    <a:pt x="778" y="1023"/>
                    <a:pt x="665" y="1072"/>
                    <a:pt x="549" y="1072"/>
                  </a:cubicBezTo>
                  <a:cubicBezTo>
                    <a:pt x="488" y="1072"/>
                    <a:pt x="427" y="1059"/>
                    <a:pt x="367" y="1029"/>
                  </a:cubicBezTo>
                  <a:cubicBezTo>
                    <a:pt x="177" y="985"/>
                    <a:pt x="30" y="780"/>
                    <a:pt x="30" y="561"/>
                  </a:cubicBezTo>
                  <a:cubicBezTo>
                    <a:pt x="15" y="341"/>
                    <a:pt x="177" y="136"/>
                    <a:pt x="367" y="92"/>
                  </a:cubicBezTo>
                  <a:cubicBezTo>
                    <a:pt x="427" y="67"/>
                    <a:pt x="490" y="56"/>
                    <a:pt x="552" y="56"/>
                  </a:cubicBezTo>
                  <a:cubicBezTo>
                    <a:pt x="672" y="56"/>
                    <a:pt x="787" y="98"/>
                    <a:pt x="865" y="165"/>
                  </a:cubicBezTo>
                  <a:cubicBezTo>
                    <a:pt x="982" y="238"/>
                    <a:pt x="1040" y="356"/>
                    <a:pt x="1055" y="429"/>
                  </a:cubicBezTo>
                  <a:cubicBezTo>
                    <a:pt x="1062" y="447"/>
                    <a:pt x="1068" y="464"/>
                    <a:pt x="1072" y="480"/>
                  </a:cubicBezTo>
                  <a:lnTo>
                    <a:pt x="1072" y="480"/>
                  </a:lnTo>
                  <a:cubicBezTo>
                    <a:pt x="1068" y="459"/>
                    <a:pt x="1062" y="432"/>
                    <a:pt x="1055" y="399"/>
                  </a:cubicBezTo>
                  <a:cubicBezTo>
                    <a:pt x="1055" y="326"/>
                    <a:pt x="1011" y="195"/>
                    <a:pt x="879" y="107"/>
                  </a:cubicBezTo>
                  <a:cubicBezTo>
                    <a:pt x="799" y="47"/>
                    <a:pt x="685"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736940" y="2573276"/>
              <a:ext cx="31698" cy="2781"/>
            </a:xfrm>
            <a:custGeom>
              <a:avLst/>
              <a:gdLst/>
              <a:ahLst/>
              <a:cxnLst/>
              <a:rect l="l" t="t" r="r" b="b"/>
              <a:pathLst>
                <a:path w="513" h="45" extrusionOk="0">
                  <a:moveTo>
                    <a:pt x="249" y="0"/>
                  </a:moveTo>
                  <a:cubicBezTo>
                    <a:pt x="103" y="0"/>
                    <a:pt x="0" y="0"/>
                    <a:pt x="0" y="29"/>
                  </a:cubicBezTo>
                  <a:cubicBezTo>
                    <a:pt x="0" y="44"/>
                    <a:pt x="117" y="44"/>
                    <a:pt x="249" y="44"/>
                  </a:cubicBezTo>
                  <a:cubicBezTo>
                    <a:pt x="410" y="44"/>
                    <a:pt x="512" y="44"/>
                    <a:pt x="512" y="29"/>
                  </a:cubicBezTo>
                  <a:cubicBezTo>
                    <a:pt x="512" y="0"/>
                    <a:pt x="3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596671" y="2529836"/>
              <a:ext cx="76990" cy="31698"/>
            </a:xfrm>
            <a:custGeom>
              <a:avLst/>
              <a:gdLst/>
              <a:ahLst/>
              <a:cxnLst/>
              <a:rect l="l" t="t" r="r" b="b"/>
              <a:pathLst>
                <a:path w="1246" h="513" extrusionOk="0">
                  <a:moveTo>
                    <a:pt x="1" y="0"/>
                  </a:moveTo>
                  <a:cubicBezTo>
                    <a:pt x="1" y="15"/>
                    <a:pt x="74" y="30"/>
                    <a:pt x="177" y="88"/>
                  </a:cubicBezTo>
                  <a:cubicBezTo>
                    <a:pt x="294" y="147"/>
                    <a:pt x="455" y="191"/>
                    <a:pt x="616" y="264"/>
                  </a:cubicBezTo>
                  <a:cubicBezTo>
                    <a:pt x="792" y="337"/>
                    <a:pt x="953" y="410"/>
                    <a:pt x="1055" y="454"/>
                  </a:cubicBezTo>
                  <a:cubicBezTo>
                    <a:pt x="1172" y="484"/>
                    <a:pt x="1245" y="513"/>
                    <a:pt x="1245" y="513"/>
                  </a:cubicBezTo>
                  <a:cubicBezTo>
                    <a:pt x="1245" y="513"/>
                    <a:pt x="1187" y="469"/>
                    <a:pt x="1055" y="410"/>
                  </a:cubicBezTo>
                  <a:cubicBezTo>
                    <a:pt x="953" y="366"/>
                    <a:pt x="792" y="308"/>
                    <a:pt x="616" y="235"/>
                  </a:cubicBezTo>
                  <a:cubicBezTo>
                    <a:pt x="455" y="162"/>
                    <a:pt x="294" y="88"/>
                    <a:pt x="177" y="44"/>
                  </a:cubicBezTo>
                  <a:cubicBezTo>
                    <a:pt x="74" y="15"/>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663654" y="3056305"/>
              <a:ext cx="36209" cy="227140"/>
            </a:xfrm>
            <a:custGeom>
              <a:avLst/>
              <a:gdLst/>
              <a:ahLst/>
              <a:cxnLst/>
              <a:rect l="l" t="t" r="r" b="b"/>
              <a:pathLst>
                <a:path w="586" h="3676" extrusionOk="0">
                  <a:moveTo>
                    <a:pt x="15" y="1"/>
                  </a:moveTo>
                  <a:cubicBezTo>
                    <a:pt x="0" y="1"/>
                    <a:pt x="88" y="850"/>
                    <a:pt x="235" y="1845"/>
                  </a:cubicBezTo>
                  <a:cubicBezTo>
                    <a:pt x="381" y="2855"/>
                    <a:pt x="527" y="3675"/>
                    <a:pt x="542" y="3675"/>
                  </a:cubicBezTo>
                  <a:cubicBezTo>
                    <a:pt x="586" y="3675"/>
                    <a:pt x="469" y="2855"/>
                    <a:pt x="322" y="1831"/>
                  </a:cubicBezTo>
                  <a:cubicBezTo>
                    <a:pt x="176" y="820"/>
                    <a:pt x="30" y="1"/>
                    <a:pt x="15"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697084" y="3128664"/>
              <a:ext cx="31760" cy="31513"/>
            </a:xfrm>
            <a:custGeom>
              <a:avLst/>
              <a:gdLst/>
              <a:ahLst/>
              <a:cxnLst/>
              <a:rect l="l" t="t" r="r" b="b"/>
              <a:pathLst>
                <a:path w="514" h="510" extrusionOk="0">
                  <a:moveTo>
                    <a:pt x="202" y="82"/>
                  </a:moveTo>
                  <a:cubicBezTo>
                    <a:pt x="221" y="82"/>
                    <a:pt x="242" y="84"/>
                    <a:pt x="264" y="89"/>
                  </a:cubicBezTo>
                  <a:cubicBezTo>
                    <a:pt x="308" y="118"/>
                    <a:pt x="396" y="133"/>
                    <a:pt x="411" y="206"/>
                  </a:cubicBezTo>
                  <a:cubicBezTo>
                    <a:pt x="440" y="264"/>
                    <a:pt x="426" y="352"/>
                    <a:pt x="367" y="411"/>
                  </a:cubicBezTo>
                  <a:cubicBezTo>
                    <a:pt x="338" y="425"/>
                    <a:pt x="301" y="433"/>
                    <a:pt x="264" y="433"/>
                  </a:cubicBezTo>
                  <a:cubicBezTo>
                    <a:pt x="228" y="433"/>
                    <a:pt x="191" y="425"/>
                    <a:pt x="162" y="411"/>
                  </a:cubicBezTo>
                  <a:cubicBezTo>
                    <a:pt x="89" y="367"/>
                    <a:pt x="74" y="294"/>
                    <a:pt x="89" y="235"/>
                  </a:cubicBezTo>
                  <a:cubicBezTo>
                    <a:pt x="126" y="125"/>
                    <a:pt x="183" y="96"/>
                    <a:pt x="201" y="82"/>
                  </a:cubicBezTo>
                  <a:lnTo>
                    <a:pt x="201" y="82"/>
                  </a:lnTo>
                  <a:cubicBezTo>
                    <a:pt x="201" y="82"/>
                    <a:pt x="201" y="82"/>
                    <a:pt x="202" y="82"/>
                  </a:cubicBezTo>
                  <a:close/>
                  <a:moveTo>
                    <a:pt x="264" y="1"/>
                  </a:moveTo>
                  <a:cubicBezTo>
                    <a:pt x="103" y="1"/>
                    <a:pt x="45" y="103"/>
                    <a:pt x="60" y="103"/>
                  </a:cubicBezTo>
                  <a:cubicBezTo>
                    <a:pt x="60" y="108"/>
                    <a:pt x="62" y="110"/>
                    <a:pt x="66" y="110"/>
                  </a:cubicBezTo>
                  <a:cubicBezTo>
                    <a:pt x="79" y="110"/>
                    <a:pt x="110" y="92"/>
                    <a:pt x="159" y="85"/>
                  </a:cubicBezTo>
                  <a:lnTo>
                    <a:pt x="159" y="85"/>
                  </a:lnTo>
                  <a:cubicBezTo>
                    <a:pt x="155" y="86"/>
                    <a:pt x="151" y="87"/>
                    <a:pt x="147" y="89"/>
                  </a:cubicBezTo>
                  <a:cubicBezTo>
                    <a:pt x="118" y="103"/>
                    <a:pt x="60" y="147"/>
                    <a:pt x="45" y="220"/>
                  </a:cubicBezTo>
                  <a:cubicBezTo>
                    <a:pt x="1" y="279"/>
                    <a:pt x="30" y="396"/>
                    <a:pt x="118" y="455"/>
                  </a:cubicBezTo>
                  <a:cubicBezTo>
                    <a:pt x="155" y="491"/>
                    <a:pt x="206" y="510"/>
                    <a:pt x="261" y="510"/>
                  </a:cubicBezTo>
                  <a:cubicBezTo>
                    <a:pt x="316" y="510"/>
                    <a:pt x="374" y="491"/>
                    <a:pt x="426" y="455"/>
                  </a:cubicBezTo>
                  <a:cubicBezTo>
                    <a:pt x="513" y="367"/>
                    <a:pt x="513" y="235"/>
                    <a:pt x="484" y="147"/>
                  </a:cubicBezTo>
                  <a:cubicBezTo>
                    <a:pt x="440" y="30"/>
                    <a:pt x="338" y="1"/>
                    <a:pt x="264"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819248" y="2982154"/>
              <a:ext cx="45292" cy="258777"/>
            </a:xfrm>
            <a:custGeom>
              <a:avLst/>
              <a:gdLst/>
              <a:ahLst/>
              <a:cxnLst/>
              <a:rect l="l" t="t" r="r" b="b"/>
              <a:pathLst>
                <a:path w="733" h="4188" extrusionOk="0">
                  <a:moveTo>
                    <a:pt x="44" y="0"/>
                  </a:moveTo>
                  <a:cubicBezTo>
                    <a:pt x="0" y="0"/>
                    <a:pt x="147" y="937"/>
                    <a:pt x="337" y="2094"/>
                  </a:cubicBezTo>
                  <a:cubicBezTo>
                    <a:pt x="513" y="3250"/>
                    <a:pt x="703" y="4187"/>
                    <a:pt x="718" y="4187"/>
                  </a:cubicBezTo>
                  <a:cubicBezTo>
                    <a:pt x="732" y="4187"/>
                    <a:pt x="615" y="3236"/>
                    <a:pt x="425" y="2079"/>
                  </a:cubicBezTo>
                  <a:cubicBezTo>
                    <a:pt x="249" y="923"/>
                    <a:pt x="59" y="0"/>
                    <a:pt x="44"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73756"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rgbClr val="FFFFFF">
                <a:alpha val="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356978" y="3476059"/>
              <a:ext cx="810561" cy="1000504"/>
            </a:xfrm>
            <a:custGeom>
              <a:avLst/>
              <a:gdLst/>
              <a:ahLst/>
              <a:cxnLst/>
              <a:rect l="l" t="t" r="r" b="b"/>
              <a:pathLst>
                <a:path w="13118" h="16192" extrusionOk="0">
                  <a:moveTo>
                    <a:pt x="132" y="0"/>
                  </a:moveTo>
                  <a:lnTo>
                    <a:pt x="132" y="0"/>
                  </a:lnTo>
                  <a:cubicBezTo>
                    <a:pt x="132" y="0"/>
                    <a:pt x="88" y="74"/>
                    <a:pt x="59" y="249"/>
                  </a:cubicBezTo>
                  <a:cubicBezTo>
                    <a:pt x="15" y="440"/>
                    <a:pt x="1" y="703"/>
                    <a:pt x="74" y="1040"/>
                  </a:cubicBezTo>
                  <a:cubicBezTo>
                    <a:pt x="147" y="1391"/>
                    <a:pt x="308" y="1772"/>
                    <a:pt x="630" y="2152"/>
                  </a:cubicBezTo>
                  <a:cubicBezTo>
                    <a:pt x="791" y="2357"/>
                    <a:pt x="967" y="2533"/>
                    <a:pt x="1186" y="2709"/>
                  </a:cubicBezTo>
                  <a:cubicBezTo>
                    <a:pt x="1435" y="2870"/>
                    <a:pt x="1684" y="3002"/>
                    <a:pt x="1962" y="3119"/>
                  </a:cubicBezTo>
                  <a:cubicBezTo>
                    <a:pt x="2533" y="3367"/>
                    <a:pt x="3192" y="3514"/>
                    <a:pt x="3895" y="3587"/>
                  </a:cubicBezTo>
                  <a:cubicBezTo>
                    <a:pt x="4612" y="3660"/>
                    <a:pt x="5388" y="3719"/>
                    <a:pt x="6193" y="3748"/>
                  </a:cubicBezTo>
                  <a:cubicBezTo>
                    <a:pt x="6823" y="3777"/>
                    <a:pt x="7480" y="3792"/>
                    <a:pt x="8156" y="3792"/>
                  </a:cubicBezTo>
                  <a:cubicBezTo>
                    <a:pt x="9210" y="3792"/>
                    <a:pt x="10311" y="3755"/>
                    <a:pt x="11434" y="3675"/>
                  </a:cubicBezTo>
                  <a:cubicBezTo>
                    <a:pt x="11493" y="3671"/>
                    <a:pt x="11550" y="3670"/>
                    <a:pt x="11606" y="3670"/>
                  </a:cubicBezTo>
                  <a:cubicBezTo>
                    <a:pt x="11786" y="3670"/>
                    <a:pt x="11954" y="3689"/>
                    <a:pt x="12122" y="3733"/>
                  </a:cubicBezTo>
                  <a:cubicBezTo>
                    <a:pt x="12312" y="3807"/>
                    <a:pt x="12503" y="3938"/>
                    <a:pt x="12590" y="4129"/>
                  </a:cubicBezTo>
                  <a:cubicBezTo>
                    <a:pt x="12678" y="4334"/>
                    <a:pt x="12708" y="4553"/>
                    <a:pt x="12722" y="4773"/>
                  </a:cubicBezTo>
                  <a:cubicBezTo>
                    <a:pt x="12722" y="4992"/>
                    <a:pt x="12737" y="5212"/>
                    <a:pt x="12737" y="5432"/>
                  </a:cubicBezTo>
                  <a:cubicBezTo>
                    <a:pt x="12752" y="6310"/>
                    <a:pt x="12795" y="7144"/>
                    <a:pt x="12810" y="7964"/>
                  </a:cubicBezTo>
                  <a:cubicBezTo>
                    <a:pt x="12869" y="9575"/>
                    <a:pt x="12927" y="11009"/>
                    <a:pt x="12956" y="12239"/>
                  </a:cubicBezTo>
                  <a:cubicBezTo>
                    <a:pt x="13015" y="13469"/>
                    <a:pt x="13044" y="14435"/>
                    <a:pt x="13074" y="15138"/>
                  </a:cubicBezTo>
                  <a:cubicBezTo>
                    <a:pt x="13044" y="14435"/>
                    <a:pt x="13030" y="13454"/>
                    <a:pt x="13000" y="12239"/>
                  </a:cubicBezTo>
                  <a:cubicBezTo>
                    <a:pt x="12956" y="11009"/>
                    <a:pt x="12927" y="9575"/>
                    <a:pt x="12869" y="7964"/>
                  </a:cubicBezTo>
                  <a:cubicBezTo>
                    <a:pt x="12854" y="7144"/>
                    <a:pt x="12810" y="6310"/>
                    <a:pt x="12795" y="5432"/>
                  </a:cubicBezTo>
                  <a:cubicBezTo>
                    <a:pt x="12795" y="5212"/>
                    <a:pt x="12781" y="4992"/>
                    <a:pt x="12781" y="4773"/>
                  </a:cubicBezTo>
                  <a:cubicBezTo>
                    <a:pt x="12781" y="4553"/>
                    <a:pt x="12752" y="4319"/>
                    <a:pt x="12649" y="4099"/>
                  </a:cubicBezTo>
                  <a:cubicBezTo>
                    <a:pt x="12561" y="3880"/>
                    <a:pt x="12356" y="3733"/>
                    <a:pt x="12122" y="3660"/>
                  </a:cubicBezTo>
                  <a:cubicBezTo>
                    <a:pt x="11954" y="3616"/>
                    <a:pt x="11769" y="3596"/>
                    <a:pt x="11587" y="3596"/>
                  </a:cubicBezTo>
                  <a:cubicBezTo>
                    <a:pt x="11531" y="3596"/>
                    <a:pt x="11475" y="3598"/>
                    <a:pt x="11419" y="3602"/>
                  </a:cubicBezTo>
                  <a:cubicBezTo>
                    <a:pt x="10296" y="3682"/>
                    <a:pt x="9200" y="3719"/>
                    <a:pt x="8151" y="3719"/>
                  </a:cubicBezTo>
                  <a:cubicBezTo>
                    <a:pt x="7477" y="3719"/>
                    <a:pt x="6823" y="3704"/>
                    <a:pt x="6193" y="3675"/>
                  </a:cubicBezTo>
                  <a:cubicBezTo>
                    <a:pt x="5388" y="3631"/>
                    <a:pt x="4612" y="3587"/>
                    <a:pt x="3895" y="3514"/>
                  </a:cubicBezTo>
                  <a:cubicBezTo>
                    <a:pt x="3192" y="3441"/>
                    <a:pt x="2548" y="3309"/>
                    <a:pt x="1977" y="3075"/>
                  </a:cubicBezTo>
                  <a:cubicBezTo>
                    <a:pt x="1699" y="2943"/>
                    <a:pt x="1450" y="2811"/>
                    <a:pt x="1230" y="2650"/>
                  </a:cubicBezTo>
                  <a:cubicBezTo>
                    <a:pt x="1011" y="2489"/>
                    <a:pt x="820" y="2299"/>
                    <a:pt x="674" y="2123"/>
                  </a:cubicBezTo>
                  <a:cubicBezTo>
                    <a:pt x="367" y="1757"/>
                    <a:pt x="191" y="1362"/>
                    <a:pt x="118" y="1040"/>
                  </a:cubicBezTo>
                  <a:cubicBezTo>
                    <a:pt x="44" y="703"/>
                    <a:pt x="44" y="454"/>
                    <a:pt x="74" y="264"/>
                  </a:cubicBezTo>
                  <a:lnTo>
                    <a:pt x="132" y="0"/>
                  </a:lnTo>
                  <a:close/>
                  <a:moveTo>
                    <a:pt x="13074" y="15138"/>
                  </a:moveTo>
                  <a:cubicBezTo>
                    <a:pt x="13074" y="15460"/>
                    <a:pt x="13088" y="15738"/>
                    <a:pt x="13088" y="15914"/>
                  </a:cubicBezTo>
                  <a:lnTo>
                    <a:pt x="13088" y="16119"/>
                  </a:lnTo>
                  <a:cubicBezTo>
                    <a:pt x="13117" y="16177"/>
                    <a:pt x="13117" y="16192"/>
                    <a:pt x="13117" y="16192"/>
                  </a:cubicBezTo>
                  <a:lnTo>
                    <a:pt x="13117" y="16119"/>
                  </a:lnTo>
                  <a:cubicBezTo>
                    <a:pt x="13117" y="16060"/>
                    <a:pt x="13117" y="16016"/>
                    <a:pt x="13103" y="15914"/>
                  </a:cubicBezTo>
                  <a:cubicBezTo>
                    <a:pt x="13103" y="15738"/>
                    <a:pt x="13088" y="15474"/>
                    <a:pt x="13074" y="15138"/>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93641" y="2933277"/>
              <a:ext cx="655901" cy="594791"/>
            </a:xfrm>
            <a:custGeom>
              <a:avLst/>
              <a:gdLst/>
              <a:ahLst/>
              <a:cxnLst/>
              <a:rect l="l" t="t" r="r" b="b"/>
              <a:pathLst>
                <a:path w="10615" h="9626" extrusionOk="0">
                  <a:moveTo>
                    <a:pt x="3456" y="1"/>
                  </a:moveTo>
                  <a:lnTo>
                    <a:pt x="352" y="147"/>
                  </a:lnTo>
                  <a:cubicBezTo>
                    <a:pt x="352" y="147"/>
                    <a:pt x="1" y="2782"/>
                    <a:pt x="747" y="6735"/>
                  </a:cubicBezTo>
                  <a:cubicBezTo>
                    <a:pt x="1196" y="9067"/>
                    <a:pt x="2614" y="9626"/>
                    <a:pt x="3893" y="9626"/>
                  </a:cubicBezTo>
                  <a:cubicBezTo>
                    <a:pt x="4782" y="9626"/>
                    <a:pt x="5604" y="9356"/>
                    <a:pt x="5988" y="9224"/>
                  </a:cubicBezTo>
                  <a:cubicBezTo>
                    <a:pt x="6925" y="8916"/>
                    <a:pt x="10614" y="7555"/>
                    <a:pt x="10614" y="7555"/>
                  </a:cubicBezTo>
                  <a:lnTo>
                    <a:pt x="9502" y="5007"/>
                  </a:lnTo>
                  <a:cubicBezTo>
                    <a:pt x="9502" y="5007"/>
                    <a:pt x="7233" y="5813"/>
                    <a:pt x="4671" y="6369"/>
                  </a:cubicBezTo>
                  <a:cubicBezTo>
                    <a:pt x="4649" y="6373"/>
                    <a:pt x="4628" y="6376"/>
                    <a:pt x="4607" y="6376"/>
                  </a:cubicBezTo>
                  <a:cubicBezTo>
                    <a:pt x="3498" y="6376"/>
                    <a:pt x="3456" y="1"/>
                    <a:pt x="3456"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351541" y="2832308"/>
              <a:ext cx="517491" cy="482765"/>
            </a:xfrm>
            <a:custGeom>
              <a:avLst/>
              <a:gdLst/>
              <a:ahLst/>
              <a:cxnLst/>
              <a:rect l="l" t="t" r="r" b="b"/>
              <a:pathLst>
                <a:path w="8375" h="7813" extrusionOk="0">
                  <a:moveTo>
                    <a:pt x="772" y="0"/>
                  </a:moveTo>
                  <a:cubicBezTo>
                    <a:pt x="647" y="0"/>
                    <a:pt x="532" y="23"/>
                    <a:pt x="440" y="54"/>
                  </a:cubicBezTo>
                  <a:cubicBezTo>
                    <a:pt x="250" y="112"/>
                    <a:pt x="132" y="229"/>
                    <a:pt x="74" y="303"/>
                  </a:cubicBezTo>
                  <a:cubicBezTo>
                    <a:pt x="15" y="361"/>
                    <a:pt x="1" y="420"/>
                    <a:pt x="1" y="420"/>
                  </a:cubicBezTo>
                  <a:cubicBezTo>
                    <a:pt x="1" y="422"/>
                    <a:pt x="1" y="422"/>
                    <a:pt x="2" y="422"/>
                  </a:cubicBezTo>
                  <a:cubicBezTo>
                    <a:pt x="5" y="422"/>
                    <a:pt x="25" y="381"/>
                    <a:pt x="89" y="317"/>
                  </a:cubicBezTo>
                  <a:cubicBezTo>
                    <a:pt x="162" y="244"/>
                    <a:pt x="279" y="156"/>
                    <a:pt x="455" y="98"/>
                  </a:cubicBezTo>
                  <a:cubicBezTo>
                    <a:pt x="550" y="68"/>
                    <a:pt x="656" y="50"/>
                    <a:pt x="767" y="50"/>
                  </a:cubicBezTo>
                  <a:cubicBezTo>
                    <a:pt x="879" y="50"/>
                    <a:pt x="996" y="68"/>
                    <a:pt x="1113" y="112"/>
                  </a:cubicBezTo>
                  <a:cubicBezTo>
                    <a:pt x="1377" y="200"/>
                    <a:pt x="1596" y="420"/>
                    <a:pt x="1757" y="712"/>
                  </a:cubicBezTo>
                  <a:cubicBezTo>
                    <a:pt x="1918" y="1005"/>
                    <a:pt x="1992" y="1371"/>
                    <a:pt x="2006" y="1766"/>
                  </a:cubicBezTo>
                  <a:cubicBezTo>
                    <a:pt x="2036" y="2147"/>
                    <a:pt x="2006" y="2586"/>
                    <a:pt x="2036" y="3025"/>
                  </a:cubicBezTo>
                  <a:cubicBezTo>
                    <a:pt x="2065" y="3918"/>
                    <a:pt x="2153" y="4885"/>
                    <a:pt x="2343" y="5909"/>
                  </a:cubicBezTo>
                  <a:cubicBezTo>
                    <a:pt x="2372" y="6173"/>
                    <a:pt x="2431" y="6422"/>
                    <a:pt x="2489" y="6671"/>
                  </a:cubicBezTo>
                  <a:cubicBezTo>
                    <a:pt x="2563" y="6920"/>
                    <a:pt x="2592" y="7154"/>
                    <a:pt x="2694" y="7403"/>
                  </a:cubicBezTo>
                  <a:cubicBezTo>
                    <a:pt x="2724" y="7520"/>
                    <a:pt x="2797" y="7637"/>
                    <a:pt x="2914" y="7710"/>
                  </a:cubicBezTo>
                  <a:cubicBezTo>
                    <a:pt x="3016" y="7798"/>
                    <a:pt x="3148" y="7813"/>
                    <a:pt x="3280" y="7813"/>
                  </a:cubicBezTo>
                  <a:cubicBezTo>
                    <a:pt x="3397" y="7813"/>
                    <a:pt x="3514" y="7783"/>
                    <a:pt x="3617" y="7769"/>
                  </a:cubicBezTo>
                  <a:cubicBezTo>
                    <a:pt x="3734" y="7739"/>
                    <a:pt x="3836" y="7710"/>
                    <a:pt x="3953" y="7681"/>
                  </a:cubicBezTo>
                  <a:cubicBezTo>
                    <a:pt x="4817" y="7476"/>
                    <a:pt x="5593" y="7286"/>
                    <a:pt x="6252" y="7125"/>
                  </a:cubicBezTo>
                  <a:cubicBezTo>
                    <a:pt x="6911" y="6949"/>
                    <a:pt x="7423" y="6832"/>
                    <a:pt x="7818" y="6744"/>
                  </a:cubicBezTo>
                  <a:cubicBezTo>
                    <a:pt x="7994" y="6700"/>
                    <a:pt x="8126" y="6671"/>
                    <a:pt x="8228" y="6627"/>
                  </a:cubicBezTo>
                  <a:cubicBezTo>
                    <a:pt x="8331" y="6612"/>
                    <a:pt x="8374" y="6597"/>
                    <a:pt x="8374" y="6597"/>
                  </a:cubicBezTo>
                  <a:cubicBezTo>
                    <a:pt x="8374" y="6589"/>
                    <a:pt x="8371" y="6585"/>
                    <a:pt x="8362" y="6585"/>
                  </a:cubicBezTo>
                  <a:cubicBezTo>
                    <a:pt x="8342" y="6585"/>
                    <a:pt x="8296" y="6606"/>
                    <a:pt x="8213" y="6627"/>
                  </a:cubicBezTo>
                  <a:cubicBezTo>
                    <a:pt x="8111" y="6641"/>
                    <a:pt x="7979" y="6685"/>
                    <a:pt x="7789" y="6715"/>
                  </a:cubicBezTo>
                  <a:cubicBezTo>
                    <a:pt x="7423" y="6817"/>
                    <a:pt x="6896" y="6934"/>
                    <a:pt x="6237" y="7081"/>
                  </a:cubicBezTo>
                  <a:cubicBezTo>
                    <a:pt x="5578" y="7256"/>
                    <a:pt x="4788" y="7432"/>
                    <a:pt x="3939" y="7637"/>
                  </a:cubicBezTo>
                  <a:cubicBezTo>
                    <a:pt x="3822" y="7652"/>
                    <a:pt x="3719" y="7695"/>
                    <a:pt x="3602" y="7710"/>
                  </a:cubicBezTo>
                  <a:cubicBezTo>
                    <a:pt x="3500" y="7725"/>
                    <a:pt x="3382" y="7769"/>
                    <a:pt x="3280" y="7769"/>
                  </a:cubicBezTo>
                  <a:cubicBezTo>
                    <a:pt x="3163" y="7769"/>
                    <a:pt x="3060" y="7739"/>
                    <a:pt x="2958" y="7666"/>
                  </a:cubicBezTo>
                  <a:cubicBezTo>
                    <a:pt x="2870" y="7593"/>
                    <a:pt x="2797" y="7505"/>
                    <a:pt x="2768" y="7403"/>
                  </a:cubicBezTo>
                  <a:cubicBezTo>
                    <a:pt x="2665" y="7183"/>
                    <a:pt x="2636" y="6920"/>
                    <a:pt x="2577" y="6685"/>
                  </a:cubicBezTo>
                  <a:cubicBezTo>
                    <a:pt x="2519" y="6422"/>
                    <a:pt x="2489" y="6188"/>
                    <a:pt x="2431" y="5939"/>
                  </a:cubicBezTo>
                  <a:cubicBezTo>
                    <a:pt x="2255" y="4899"/>
                    <a:pt x="2153" y="3933"/>
                    <a:pt x="2123" y="3040"/>
                  </a:cubicBezTo>
                  <a:cubicBezTo>
                    <a:pt x="2109" y="2601"/>
                    <a:pt x="2109" y="2176"/>
                    <a:pt x="2079" y="1781"/>
                  </a:cubicBezTo>
                  <a:cubicBezTo>
                    <a:pt x="2065" y="1371"/>
                    <a:pt x="1977" y="991"/>
                    <a:pt x="1816" y="698"/>
                  </a:cubicBezTo>
                  <a:cubicBezTo>
                    <a:pt x="1640" y="405"/>
                    <a:pt x="1391" y="171"/>
                    <a:pt x="1128" y="68"/>
                  </a:cubicBezTo>
                  <a:cubicBezTo>
                    <a:pt x="1009" y="19"/>
                    <a:pt x="887" y="0"/>
                    <a:pt x="772"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518009" y="3314040"/>
              <a:ext cx="28980" cy="48999"/>
            </a:xfrm>
            <a:custGeom>
              <a:avLst/>
              <a:gdLst/>
              <a:ahLst/>
              <a:cxnLst/>
              <a:rect l="l" t="t" r="r" b="b"/>
              <a:pathLst>
                <a:path w="469" h="793" extrusionOk="0">
                  <a:moveTo>
                    <a:pt x="451" y="1"/>
                  </a:moveTo>
                  <a:cubicBezTo>
                    <a:pt x="426" y="1"/>
                    <a:pt x="287" y="144"/>
                    <a:pt x="161" y="353"/>
                  </a:cubicBezTo>
                  <a:cubicBezTo>
                    <a:pt x="30" y="573"/>
                    <a:pt x="0" y="792"/>
                    <a:pt x="15" y="792"/>
                  </a:cubicBezTo>
                  <a:cubicBezTo>
                    <a:pt x="44" y="792"/>
                    <a:pt x="117" y="602"/>
                    <a:pt x="235" y="412"/>
                  </a:cubicBezTo>
                  <a:cubicBezTo>
                    <a:pt x="366" y="192"/>
                    <a:pt x="469" y="17"/>
                    <a:pt x="454" y="2"/>
                  </a:cubicBezTo>
                  <a:cubicBezTo>
                    <a:pt x="453" y="1"/>
                    <a:pt x="453" y="1"/>
                    <a:pt x="45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537907" y="3321208"/>
              <a:ext cx="20885" cy="57218"/>
            </a:xfrm>
            <a:custGeom>
              <a:avLst/>
              <a:gdLst/>
              <a:ahLst/>
              <a:cxnLst/>
              <a:rect l="l" t="t" r="r" b="b"/>
              <a:pathLst>
                <a:path w="338" h="926" extrusionOk="0">
                  <a:moveTo>
                    <a:pt x="303" y="0"/>
                  </a:moveTo>
                  <a:cubicBezTo>
                    <a:pt x="274" y="0"/>
                    <a:pt x="142" y="183"/>
                    <a:pt x="74" y="442"/>
                  </a:cubicBezTo>
                  <a:cubicBezTo>
                    <a:pt x="0" y="706"/>
                    <a:pt x="59" y="925"/>
                    <a:pt x="74" y="925"/>
                  </a:cubicBezTo>
                  <a:cubicBezTo>
                    <a:pt x="118" y="925"/>
                    <a:pt x="118" y="706"/>
                    <a:pt x="161" y="457"/>
                  </a:cubicBezTo>
                  <a:cubicBezTo>
                    <a:pt x="220" y="193"/>
                    <a:pt x="337" y="18"/>
                    <a:pt x="308" y="3"/>
                  </a:cubicBezTo>
                  <a:cubicBezTo>
                    <a:pt x="307" y="1"/>
                    <a:pt x="305" y="0"/>
                    <a:pt x="303"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798424" y="3258057"/>
              <a:ext cx="86012" cy="163805"/>
            </a:xfrm>
            <a:custGeom>
              <a:avLst/>
              <a:gdLst/>
              <a:ahLst/>
              <a:cxnLst/>
              <a:rect l="l" t="t" r="r" b="b"/>
              <a:pathLst>
                <a:path w="1392" h="2651" extrusionOk="0">
                  <a:moveTo>
                    <a:pt x="1" y="0"/>
                  </a:moveTo>
                  <a:cubicBezTo>
                    <a:pt x="1" y="0"/>
                    <a:pt x="45" y="147"/>
                    <a:pt x="162" y="396"/>
                  </a:cubicBezTo>
                  <a:cubicBezTo>
                    <a:pt x="264" y="630"/>
                    <a:pt x="440" y="981"/>
                    <a:pt x="615" y="1347"/>
                  </a:cubicBezTo>
                  <a:cubicBezTo>
                    <a:pt x="820" y="1713"/>
                    <a:pt x="981" y="2050"/>
                    <a:pt x="1128" y="2284"/>
                  </a:cubicBezTo>
                  <a:cubicBezTo>
                    <a:pt x="1260" y="2518"/>
                    <a:pt x="1347" y="2650"/>
                    <a:pt x="1362" y="2650"/>
                  </a:cubicBezTo>
                  <a:cubicBezTo>
                    <a:pt x="1391" y="2635"/>
                    <a:pt x="1318" y="2489"/>
                    <a:pt x="1157" y="2240"/>
                  </a:cubicBezTo>
                  <a:cubicBezTo>
                    <a:pt x="1040" y="1977"/>
                    <a:pt x="879" y="1655"/>
                    <a:pt x="689" y="1318"/>
                  </a:cubicBezTo>
                  <a:cubicBezTo>
                    <a:pt x="513" y="966"/>
                    <a:pt x="367" y="659"/>
                    <a:pt x="220" y="381"/>
                  </a:cubicBezTo>
                  <a:cubicBezTo>
                    <a:pt x="88" y="147"/>
                    <a:pt x="15" y="0"/>
                    <a:pt x="1"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839145" y="3263680"/>
              <a:ext cx="25396" cy="25210"/>
            </a:xfrm>
            <a:custGeom>
              <a:avLst/>
              <a:gdLst/>
              <a:ahLst/>
              <a:cxnLst/>
              <a:rect l="l" t="t" r="r" b="b"/>
              <a:pathLst>
                <a:path w="411" h="408" extrusionOk="0">
                  <a:moveTo>
                    <a:pt x="210" y="0"/>
                  </a:moveTo>
                  <a:cubicBezTo>
                    <a:pt x="166" y="0"/>
                    <a:pt x="147" y="26"/>
                    <a:pt x="147" y="26"/>
                  </a:cubicBezTo>
                  <a:cubicBezTo>
                    <a:pt x="147" y="56"/>
                    <a:pt x="191" y="26"/>
                    <a:pt x="249" y="70"/>
                  </a:cubicBezTo>
                  <a:cubicBezTo>
                    <a:pt x="264" y="100"/>
                    <a:pt x="308" y="144"/>
                    <a:pt x="308" y="173"/>
                  </a:cubicBezTo>
                  <a:cubicBezTo>
                    <a:pt x="308" y="217"/>
                    <a:pt x="293" y="275"/>
                    <a:pt x="235" y="290"/>
                  </a:cubicBezTo>
                  <a:cubicBezTo>
                    <a:pt x="210" y="302"/>
                    <a:pt x="185" y="307"/>
                    <a:pt x="164" y="307"/>
                  </a:cubicBezTo>
                  <a:cubicBezTo>
                    <a:pt x="134" y="307"/>
                    <a:pt x="111" y="298"/>
                    <a:pt x="103" y="290"/>
                  </a:cubicBezTo>
                  <a:cubicBezTo>
                    <a:pt x="74" y="246"/>
                    <a:pt x="74" y="217"/>
                    <a:pt x="74" y="173"/>
                  </a:cubicBezTo>
                  <a:cubicBezTo>
                    <a:pt x="74" y="100"/>
                    <a:pt x="117" y="85"/>
                    <a:pt x="117" y="70"/>
                  </a:cubicBezTo>
                  <a:cubicBezTo>
                    <a:pt x="117" y="70"/>
                    <a:pt x="117" y="64"/>
                    <a:pt x="109" y="64"/>
                  </a:cubicBezTo>
                  <a:cubicBezTo>
                    <a:pt x="104" y="64"/>
                    <a:pt x="98" y="65"/>
                    <a:pt x="88" y="70"/>
                  </a:cubicBezTo>
                  <a:cubicBezTo>
                    <a:pt x="74" y="85"/>
                    <a:pt x="30" y="100"/>
                    <a:pt x="15" y="158"/>
                  </a:cubicBezTo>
                  <a:cubicBezTo>
                    <a:pt x="0" y="217"/>
                    <a:pt x="0" y="290"/>
                    <a:pt x="44" y="348"/>
                  </a:cubicBezTo>
                  <a:cubicBezTo>
                    <a:pt x="77" y="390"/>
                    <a:pt x="129" y="408"/>
                    <a:pt x="181" y="408"/>
                  </a:cubicBezTo>
                  <a:cubicBezTo>
                    <a:pt x="221" y="408"/>
                    <a:pt x="261" y="397"/>
                    <a:pt x="293" y="378"/>
                  </a:cubicBezTo>
                  <a:cubicBezTo>
                    <a:pt x="352" y="348"/>
                    <a:pt x="410" y="246"/>
                    <a:pt x="396" y="173"/>
                  </a:cubicBezTo>
                  <a:cubicBezTo>
                    <a:pt x="381" y="100"/>
                    <a:pt x="322" y="56"/>
                    <a:pt x="293" y="26"/>
                  </a:cubicBezTo>
                  <a:cubicBezTo>
                    <a:pt x="259" y="7"/>
                    <a:pt x="231" y="0"/>
                    <a:pt x="21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329851" y="3292413"/>
              <a:ext cx="614254" cy="231156"/>
            </a:xfrm>
            <a:custGeom>
              <a:avLst/>
              <a:gdLst/>
              <a:ahLst/>
              <a:cxnLst/>
              <a:rect l="l" t="t" r="r" b="b"/>
              <a:pathLst>
                <a:path w="9941" h="3741" extrusionOk="0">
                  <a:moveTo>
                    <a:pt x="0" y="1"/>
                  </a:moveTo>
                  <a:cubicBezTo>
                    <a:pt x="0" y="1"/>
                    <a:pt x="0" y="59"/>
                    <a:pt x="15" y="132"/>
                  </a:cubicBezTo>
                  <a:cubicBezTo>
                    <a:pt x="44" y="220"/>
                    <a:pt x="74" y="337"/>
                    <a:pt x="117" y="484"/>
                  </a:cubicBezTo>
                  <a:cubicBezTo>
                    <a:pt x="205" y="776"/>
                    <a:pt x="308" y="1216"/>
                    <a:pt x="527" y="1728"/>
                  </a:cubicBezTo>
                  <a:cubicBezTo>
                    <a:pt x="747" y="2240"/>
                    <a:pt x="1113" y="2841"/>
                    <a:pt x="1728" y="3280"/>
                  </a:cubicBezTo>
                  <a:cubicBezTo>
                    <a:pt x="2035" y="3499"/>
                    <a:pt x="2401" y="3660"/>
                    <a:pt x="2796" y="3719"/>
                  </a:cubicBezTo>
                  <a:cubicBezTo>
                    <a:pt x="2899" y="3734"/>
                    <a:pt x="3002" y="3740"/>
                    <a:pt x="3106" y="3740"/>
                  </a:cubicBezTo>
                  <a:cubicBezTo>
                    <a:pt x="3418" y="3740"/>
                    <a:pt x="3733" y="3682"/>
                    <a:pt x="4041" y="3617"/>
                  </a:cubicBezTo>
                  <a:cubicBezTo>
                    <a:pt x="5666" y="3148"/>
                    <a:pt x="7159" y="2709"/>
                    <a:pt x="8213" y="2401"/>
                  </a:cubicBezTo>
                  <a:cubicBezTo>
                    <a:pt x="8755" y="2240"/>
                    <a:pt x="9165" y="2109"/>
                    <a:pt x="9487" y="2021"/>
                  </a:cubicBezTo>
                  <a:cubicBezTo>
                    <a:pt x="9633" y="1962"/>
                    <a:pt x="9736" y="1933"/>
                    <a:pt x="9823" y="1904"/>
                  </a:cubicBezTo>
                  <a:cubicBezTo>
                    <a:pt x="9897" y="1889"/>
                    <a:pt x="9941" y="1874"/>
                    <a:pt x="9941" y="1874"/>
                  </a:cubicBezTo>
                  <a:lnTo>
                    <a:pt x="9941" y="1874"/>
                  </a:lnTo>
                  <a:cubicBezTo>
                    <a:pt x="9941" y="1874"/>
                    <a:pt x="9882" y="1889"/>
                    <a:pt x="9794" y="1889"/>
                  </a:cubicBezTo>
                  <a:cubicBezTo>
                    <a:pt x="9706" y="1904"/>
                    <a:pt x="9589" y="1948"/>
                    <a:pt x="9443" y="1977"/>
                  </a:cubicBezTo>
                  <a:cubicBezTo>
                    <a:pt x="9135" y="2065"/>
                    <a:pt x="8711" y="2182"/>
                    <a:pt x="8184" y="2328"/>
                  </a:cubicBezTo>
                  <a:cubicBezTo>
                    <a:pt x="7100" y="2621"/>
                    <a:pt x="5637" y="3046"/>
                    <a:pt x="4012" y="3499"/>
                  </a:cubicBezTo>
                  <a:cubicBezTo>
                    <a:pt x="3714" y="3574"/>
                    <a:pt x="3416" y="3625"/>
                    <a:pt x="3124" y="3625"/>
                  </a:cubicBezTo>
                  <a:cubicBezTo>
                    <a:pt x="3014" y="3625"/>
                    <a:pt x="2905" y="3618"/>
                    <a:pt x="2796" y="3602"/>
                  </a:cubicBezTo>
                  <a:cubicBezTo>
                    <a:pt x="2401" y="3558"/>
                    <a:pt x="2050" y="3382"/>
                    <a:pt x="1757" y="3192"/>
                  </a:cubicBezTo>
                  <a:cubicBezTo>
                    <a:pt x="1171" y="2767"/>
                    <a:pt x="806" y="2182"/>
                    <a:pt x="586" y="1684"/>
                  </a:cubicBezTo>
                  <a:cubicBezTo>
                    <a:pt x="366" y="1186"/>
                    <a:pt x="235" y="747"/>
                    <a:pt x="147" y="454"/>
                  </a:cubicBezTo>
                  <a:cubicBezTo>
                    <a:pt x="88" y="308"/>
                    <a:pt x="59" y="206"/>
                    <a:pt x="44" y="118"/>
                  </a:cubicBezTo>
                  <a:cubicBezTo>
                    <a:pt x="15" y="45"/>
                    <a:pt x="0" y="1"/>
                    <a:pt x="0"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32"/>
          <p:cNvSpPr txBox="1">
            <a:spLocks noGrp="1"/>
          </p:cNvSpPr>
          <p:nvPr>
            <p:ph type="ctrTitle"/>
          </p:nvPr>
        </p:nvSpPr>
        <p:spPr>
          <a:xfrm>
            <a:off x="4454588" y="1536453"/>
            <a:ext cx="4303918" cy="1926075"/>
          </a:xfrm>
          <a:prstGeom prst="rect">
            <a:avLst/>
          </a:prstGeom>
        </p:spPr>
        <p:txBody>
          <a:bodyPr spcFirstLastPara="1" wrap="square" lIns="91425" tIns="91425" rIns="91425" bIns="91425" anchor="b" anchorCtr="0">
            <a:noAutofit/>
          </a:bodyPr>
          <a:lstStyle/>
          <a:p>
            <a:pPr algn="ctr">
              <a:lnSpc>
                <a:spcPct val="150000"/>
              </a:lnSpc>
              <a:spcBef>
                <a:spcPct val="0"/>
              </a:spcBef>
              <a:defRPr sz="4800" b="1">
                <a:latin typeface="標楷體"/>
              </a:defRPr>
            </a:pPr>
            <a:r>
              <a:rPr lang="zh-TW" altLang="en-US" sz="4000" b="1" dirty="0">
                <a:solidFill>
                  <a:srgbClr val="002060"/>
                </a:solidFill>
                <a:latin typeface="微軟正黑體" panose="020B0604030504040204" pitchFamily="34" charset="-120"/>
                <a:ea typeface="微軟正黑體" panose="020B0604030504040204" pitchFamily="34" charset="-120"/>
                <a:cs typeface="+mj-cs"/>
              </a:rPr>
              <a:t>國立雲林科技大學</a:t>
            </a:r>
            <a:br>
              <a:rPr lang="en-US" altLang="zh-TW" sz="4000" b="1" dirty="0">
                <a:solidFill>
                  <a:srgbClr val="002060"/>
                </a:solidFill>
                <a:latin typeface="微軟正黑體" panose="020B0604030504040204" pitchFamily="34" charset="-120"/>
                <a:ea typeface="微軟正黑體" panose="020B0604030504040204" pitchFamily="34" charset="-120"/>
                <a:cs typeface="+mj-cs"/>
              </a:rPr>
            </a:br>
            <a:r>
              <a:rPr lang="zh-TW" altLang="en-US" sz="4000" b="1" dirty="0">
                <a:solidFill>
                  <a:srgbClr val="002060"/>
                </a:solidFill>
                <a:latin typeface="微軟正黑體" panose="020B0604030504040204" pitchFamily="34" charset="-120"/>
                <a:ea typeface="微軟正黑體" panose="020B0604030504040204" pitchFamily="34" charset="-120"/>
              </a:rPr>
              <a:t>勤休制度宣導簡報</a:t>
            </a:r>
            <a:endParaRPr sz="4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CD0106E9-8980-4867-829B-3664982C3C06}"/>
              </a:ext>
            </a:extLst>
          </p:cNvPr>
          <p:cNvGraphicFramePr/>
          <p:nvPr>
            <p:extLst>
              <p:ext uri="{D42A27DB-BD31-4B8C-83A1-F6EECF244321}">
                <p14:modId xmlns:p14="http://schemas.microsoft.com/office/powerpoint/2010/main" val="694502081"/>
              </p:ext>
            </p:extLst>
          </p:nvPr>
        </p:nvGraphicFramePr>
        <p:xfrm>
          <a:off x="745812" y="885750"/>
          <a:ext cx="8483248" cy="4509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EA881F69-F108-4BAF-80E2-6BE0DD8D6C35}"/>
              </a:ext>
            </a:extLst>
          </p:cNvPr>
          <p:cNvSpPr txBox="1">
            <a:spLocks/>
          </p:cNvSpPr>
          <p:nvPr/>
        </p:nvSpPr>
        <p:spPr>
          <a:xfrm>
            <a:off x="1084011" y="307781"/>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2.</a:t>
            </a:r>
            <a:r>
              <a:rPr lang="zh-TW" altLang="en-US" sz="2800" b="1" dirty="0">
                <a:solidFill>
                  <a:srgbClr val="002060"/>
                </a:solidFill>
                <a:latin typeface="標楷體"/>
              </a:rPr>
              <a:t>個人方面</a:t>
            </a:r>
          </a:p>
        </p:txBody>
      </p:sp>
      <p:pic>
        <p:nvPicPr>
          <p:cNvPr id="8" name="圖片 7">
            <a:extLst>
              <a:ext uri="{FF2B5EF4-FFF2-40B4-BE49-F238E27FC236}">
                <a16:creationId xmlns:a16="http://schemas.microsoft.com/office/drawing/2014/main" id="{4BA2A510-7969-44C1-A1D9-4ABACB75D233}"/>
              </a:ext>
            </a:extLst>
          </p:cNvPr>
          <p:cNvPicPr>
            <a:picLocks noChangeAspect="1"/>
          </p:cNvPicPr>
          <p:nvPr/>
        </p:nvPicPr>
        <p:blipFill>
          <a:blip r:embed="rId7"/>
          <a:stretch>
            <a:fillRect/>
          </a:stretch>
        </p:blipFill>
        <p:spPr>
          <a:xfrm>
            <a:off x="0" y="3038846"/>
            <a:ext cx="9144000" cy="1894069"/>
          </a:xfrm>
          <a:prstGeom prst="rect">
            <a:avLst/>
          </a:prstGeom>
        </p:spPr>
      </p:pic>
    </p:spTree>
    <p:extLst>
      <p:ext uri="{BB962C8B-B14F-4D97-AF65-F5344CB8AC3E}">
        <p14:creationId xmlns:p14="http://schemas.microsoft.com/office/powerpoint/2010/main" val="377760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81A46-7DC0-43A9-BB90-F7B79B0DD7D4}"/>
              </a:ext>
            </a:extLst>
          </p:cNvPr>
          <p:cNvSpPr txBox="1">
            <a:spLocks/>
          </p:cNvSpPr>
          <p:nvPr/>
        </p:nvSpPr>
        <p:spPr>
          <a:xfrm>
            <a:off x="753503" y="914744"/>
            <a:ext cx="7636992" cy="12894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sz="2400">
                <a:latin typeface="標楷體"/>
              </a:defRPr>
            </a:pPr>
            <a:r>
              <a:rPr lang="zh-TW" altLang="en-US" sz="2000" dirty="0">
                <a:latin typeface="微軟正黑體" panose="020B0604030504040204" pitchFamily="34" charset="-120"/>
                <a:ea typeface="微軟正黑體" panose="020B0604030504040204" pitchFamily="34" charset="-120"/>
              </a:rPr>
              <a:t>單位一級主管可藉由單一入口</a:t>
            </a:r>
            <a:r>
              <a:rPr lang="en-US" altLang="zh-TW" sz="2000" dirty="0">
                <a:latin typeface="微軟正黑體" panose="020B0604030504040204" pitchFamily="34" charset="-120"/>
                <a:ea typeface="微軟正黑體" panose="020B0604030504040204" pitchFamily="34" charset="-120"/>
              </a:rPr>
              <a:t>&gt;</a:t>
            </a:r>
            <a:r>
              <a:rPr lang="zh-TW" altLang="en-US" sz="2000" dirty="0">
                <a:latin typeface="微軟正黑體" panose="020B0604030504040204" pitchFamily="34" charset="-120"/>
                <a:ea typeface="微軟正黑體" panose="020B0604030504040204" pitchFamily="34" charset="-120"/>
              </a:rPr>
              <a:t>整合文書服務</a:t>
            </a:r>
            <a:r>
              <a:rPr lang="en-US" altLang="zh-TW" sz="2000" dirty="0">
                <a:latin typeface="微軟正黑體" panose="020B0604030504040204" pitchFamily="34" charset="-120"/>
                <a:ea typeface="微軟正黑體" panose="020B0604030504040204" pitchFamily="34" charset="-120"/>
              </a:rPr>
              <a:t>&gt;</a:t>
            </a:r>
            <a:r>
              <a:rPr lang="zh-TW" altLang="en-US" sz="2000" dirty="0">
                <a:latin typeface="微軟正黑體" panose="020B0604030504040204" pitchFamily="34" charset="-120"/>
                <a:ea typeface="微軟正黑體" panose="020B0604030504040204" pitchFamily="34" charset="-120"/>
              </a:rPr>
              <a:t>差勤管理</a:t>
            </a:r>
            <a:r>
              <a:rPr lang="en-US" altLang="zh-TW" sz="2000" dirty="0">
                <a:latin typeface="微軟正黑體" panose="020B0604030504040204" pitchFamily="34" charset="-120"/>
                <a:ea typeface="微軟正黑體" panose="020B0604030504040204" pitchFamily="34" charset="-120"/>
              </a:rPr>
              <a:t>&gt;</a:t>
            </a:r>
            <a:r>
              <a:rPr lang="zh-TW" altLang="en-US" sz="2000" b="1" dirty="0">
                <a:solidFill>
                  <a:srgbClr val="002060"/>
                </a:solidFill>
                <a:latin typeface="微軟正黑體" panose="020B0604030504040204" pitchFamily="34" charset="-120"/>
                <a:ea typeface="微軟正黑體" panose="020B0604030504040204" pitchFamily="34" charset="-120"/>
              </a:rPr>
              <a:t>單位成員加班情形</a:t>
            </a:r>
            <a:r>
              <a:rPr lang="zh-TW" altLang="en-US" sz="2000" dirty="0">
                <a:latin typeface="微軟正黑體" panose="020B0604030504040204" pitchFamily="34" charset="-120"/>
                <a:ea typeface="微軟正黑體" panose="020B0604030504040204" pitchFamily="34" charset="-120"/>
              </a:rPr>
              <a:t>，可選擇年份及月份，掌控單位成員加班時數及加班紀錄。</a:t>
            </a:r>
          </a:p>
          <a:p>
            <a:pPr>
              <a:lnSpc>
                <a:spcPct val="150000"/>
              </a:lnSpc>
              <a:defRPr sz="2400">
                <a:latin typeface="標楷體"/>
              </a:defRPr>
            </a:pPr>
            <a:endParaRPr lang="zh-TW" altLang="en-US" sz="2000" dirty="0">
              <a:latin typeface="微軟正黑體" panose="020B0604030504040204" pitchFamily="34" charset="-120"/>
              <a:ea typeface="微軟正黑體" panose="020B0604030504040204" pitchFamily="34" charset="-120"/>
            </a:endParaRPr>
          </a:p>
        </p:txBody>
      </p:sp>
      <p:sp>
        <p:nvSpPr>
          <p:cNvPr id="6" name="Title 1">
            <a:extLst>
              <a:ext uri="{FF2B5EF4-FFF2-40B4-BE49-F238E27FC236}">
                <a16:creationId xmlns:a16="http://schemas.microsoft.com/office/drawing/2014/main" id="{BC3A0ABF-D171-4CD2-8AC0-E0A1AEB944AF}"/>
              </a:ext>
            </a:extLst>
          </p:cNvPr>
          <p:cNvSpPr txBox="1">
            <a:spLocks/>
          </p:cNvSpPr>
          <p:nvPr/>
        </p:nvSpPr>
        <p:spPr>
          <a:xfrm>
            <a:off x="1201054" y="293151"/>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3.</a:t>
            </a:r>
            <a:r>
              <a:rPr lang="zh-TW" altLang="en-US" sz="2800" b="1" dirty="0">
                <a:solidFill>
                  <a:srgbClr val="002060"/>
                </a:solidFill>
                <a:latin typeface="標楷體"/>
              </a:rPr>
              <a:t>主管方面</a:t>
            </a:r>
          </a:p>
        </p:txBody>
      </p:sp>
      <p:pic>
        <p:nvPicPr>
          <p:cNvPr id="8" name="圖片 7">
            <a:extLst>
              <a:ext uri="{FF2B5EF4-FFF2-40B4-BE49-F238E27FC236}">
                <a16:creationId xmlns:a16="http://schemas.microsoft.com/office/drawing/2014/main" id="{BC2A0C4D-A2D0-46E7-B6F4-0A9FAA302D42}"/>
              </a:ext>
            </a:extLst>
          </p:cNvPr>
          <p:cNvPicPr>
            <a:picLocks noChangeAspect="1"/>
          </p:cNvPicPr>
          <p:nvPr/>
        </p:nvPicPr>
        <p:blipFill rotWithShape="1">
          <a:blip r:embed="rId2"/>
          <a:srcRect l="1075" t="1416" r="7046" b="4369"/>
          <a:stretch/>
        </p:blipFill>
        <p:spPr>
          <a:xfrm>
            <a:off x="1674628" y="1939055"/>
            <a:ext cx="5794743" cy="3204445"/>
          </a:xfrm>
          <a:prstGeom prst="rect">
            <a:avLst/>
          </a:prstGeom>
        </p:spPr>
      </p:pic>
      <p:grpSp>
        <p:nvGrpSpPr>
          <p:cNvPr id="9" name="Google Shape;1975;p59">
            <a:extLst>
              <a:ext uri="{FF2B5EF4-FFF2-40B4-BE49-F238E27FC236}">
                <a16:creationId xmlns:a16="http://schemas.microsoft.com/office/drawing/2014/main" id="{933BD6D6-F393-4B0C-95FC-B577EE5AB2C2}"/>
              </a:ext>
            </a:extLst>
          </p:cNvPr>
          <p:cNvGrpSpPr/>
          <p:nvPr/>
        </p:nvGrpSpPr>
        <p:grpSpPr>
          <a:xfrm>
            <a:off x="177574" y="3741840"/>
            <a:ext cx="824477" cy="1401660"/>
            <a:chOff x="953750" y="1200825"/>
            <a:chExt cx="824477" cy="1401660"/>
          </a:xfrm>
        </p:grpSpPr>
        <p:sp>
          <p:nvSpPr>
            <p:cNvPr id="10" name="Google Shape;1976;p59">
              <a:extLst>
                <a:ext uri="{FF2B5EF4-FFF2-40B4-BE49-F238E27FC236}">
                  <a16:creationId xmlns:a16="http://schemas.microsoft.com/office/drawing/2014/main" id="{E8743CB9-007A-44F4-BF32-0FFCAAB7C22D}"/>
                </a:ext>
              </a:extLst>
            </p:cNvPr>
            <p:cNvSpPr/>
            <p:nvPr/>
          </p:nvSpPr>
          <p:spPr>
            <a:xfrm>
              <a:off x="1134542" y="1245799"/>
              <a:ext cx="137056" cy="172164"/>
            </a:xfrm>
            <a:custGeom>
              <a:avLst/>
              <a:gdLst/>
              <a:ahLst/>
              <a:cxnLst/>
              <a:rect l="l" t="t" r="r" b="b"/>
              <a:pathLst>
                <a:path w="3209" h="4031" extrusionOk="0">
                  <a:moveTo>
                    <a:pt x="2295" y="1"/>
                  </a:moveTo>
                  <a:cubicBezTo>
                    <a:pt x="2119" y="1"/>
                    <a:pt x="1940" y="45"/>
                    <a:pt x="1778" y="122"/>
                  </a:cubicBezTo>
                  <a:cubicBezTo>
                    <a:pt x="1503" y="267"/>
                    <a:pt x="1301" y="570"/>
                    <a:pt x="1243" y="902"/>
                  </a:cubicBezTo>
                  <a:cubicBezTo>
                    <a:pt x="1200" y="1148"/>
                    <a:pt x="1258" y="1394"/>
                    <a:pt x="1316" y="1654"/>
                  </a:cubicBezTo>
                  <a:cubicBezTo>
                    <a:pt x="1359" y="1914"/>
                    <a:pt x="1388" y="2174"/>
                    <a:pt x="1301" y="2419"/>
                  </a:cubicBezTo>
                  <a:cubicBezTo>
                    <a:pt x="1223" y="2628"/>
                    <a:pt x="1003" y="2801"/>
                    <a:pt x="781" y="2801"/>
                  </a:cubicBezTo>
                  <a:cubicBezTo>
                    <a:pt x="757" y="2801"/>
                    <a:pt x="733" y="2799"/>
                    <a:pt x="709" y="2795"/>
                  </a:cubicBezTo>
                  <a:cubicBezTo>
                    <a:pt x="607" y="2761"/>
                    <a:pt x="505" y="2709"/>
                    <a:pt x="403" y="2709"/>
                  </a:cubicBezTo>
                  <a:cubicBezTo>
                    <a:pt x="375" y="2709"/>
                    <a:pt x="347" y="2713"/>
                    <a:pt x="319" y="2723"/>
                  </a:cubicBezTo>
                  <a:cubicBezTo>
                    <a:pt x="160" y="2795"/>
                    <a:pt x="203" y="3070"/>
                    <a:pt x="362" y="3156"/>
                  </a:cubicBezTo>
                  <a:cubicBezTo>
                    <a:pt x="408" y="3181"/>
                    <a:pt x="458" y="3194"/>
                    <a:pt x="509" y="3200"/>
                  </a:cubicBezTo>
                  <a:lnTo>
                    <a:pt x="509" y="3200"/>
                  </a:lnTo>
                  <a:cubicBezTo>
                    <a:pt x="341" y="3220"/>
                    <a:pt x="173" y="3241"/>
                    <a:pt x="1" y="3257"/>
                  </a:cubicBezTo>
                  <a:cubicBezTo>
                    <a:pt x="198" y="3479"/>
                    <a:pt x="489" y="3617"/>
                    <a:pt x="795" y="3617"/>
                  </a:cubicBezTo>
                  <a:cubicBezTo>
                    <a:pt x="848" y="3617"/>
                    <a:pt x="901" y="3613"/>
                    <a:pt x="954" y="3604"/>
                  </a:cubicBezTo>
                  <a:lnTo>
                    <a:pt x="954" y="3604"/>
                  </a:lnTo>
                  <a:cubicBezTo>
                    <a:pt x="752" y="3648"/>
                    <a:pt x="579" y="3691"/>
                    <a:pt x="376" y="3734"/>
                  </a:cubicBezTo>
                  <a:cubicBezTo>
                    <a:pt x="627" y="3936"/>
                    <a:pt x="949" y="4031"/>
                    <a:pt x="1274" y="4031"/>
                  </a:cubicBezTo>
                  <a:cubicBezTo>
                    <a:pt x="1624" y="4031"/>
                    <a:pt x="1978" y="3922"/>
                    <a:pt x="2255" y="3720"/>
                  </a:cubicBezTo>
                  <a:cubicBezTo>
                    <a:pt x="2804" y="3330"/>
                    <a:pt x="3107" y="2651"/>
                    <a:pt x="3165" y="1972"/>
                  </a:cubicBezTo>
                  <a:cubicBezTo>
                    <a:pt x="3208" y="1307"/>
                    <a:pt x="3035" y="642"/>
                    <a:pt x="2760" y="21"/>
                  </a:cubicBezTo>
                  <a:lnTo>
                    <a:pt x="2731" y="108"/>
                  </a:lnTo>
                  <a:cubicBezTo>
                    <a:pt x="2597" y="34"/>
                    <a:pt x="244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77;p59">
              <a:extLst>
                <a:ext uri="{FF2B5EF4-FFF2-40B4-BE49-F238E27FC236}">
                  <a16:creationId xmlns:a16="http://schemas.microsoft.com/office/drawing/2014/main" id="{870BA273-02C2-4E2C-B6A4-5DF32C91145D}"/>
                </a:ext>
              </a:extLst>
            </p:cNvPr>
            <p:cNvSpPr/>
            <p:nvPr/>
          </p:nvSpPr>
          <p:spPr>
            <a:xfrm>
              <a:off x="1566599" y="1574242"/>
              <a:ext cx="105494" cy="122364"/>
            </a:xfrm>
            <a:custGeom>
              <a:avLst/>
              <a:gdLst/>
              <a:ahLst/>
              <a:cxnLst/>
              <a:rect l="l" t="t" r="r" b="b"/>
              <a:pathLst>
                <a:path w="2470" h="2865" extrusionOk="0">
                  <a:moveTo>
                    <a:pt x="1216" y="1"/>
                  </a:moveTo>
                  <a:cubicBezTo>
                    <a:pt x="1076" y="1"/>
                    <a:pt x="71" y="870"/>
                    <a:pt x="71" y="870"/>
                  </a:cubicBezTo>
                  <a:cubicBezTo>
                    <a:pt x="71" y="870"/>
                    <a:pt x="0" y="2865"/>
                    <a:pt x="363" y="2865"/>
                  </a:cubicBezTo>
                  <a:cubicBezTo>
                    <a:pt x="367" y="2865"/>
                    <a:pt x="371" y="2865"/>
                    <a:pt x="374" y="2864"/>
                  </a:cubicBezTo>
                  <a:cubicBezTo>
                    <a:pt x="374" y="2864"/>
                    <a:pt x="1863" y="2460"/>
                    <a:pt x="1964" y="2315"/>
                  </a:cubicBezTo>
                  <a:cubicBezTo>
                    <a:pt x="2079" y="2171"/>
                    <a:pt x="1371" y="2142"/>
                    <a:pt x="1371" y="2142"/>
                  </a:cubicBezTo>
                  <a:cubicBezTo>
                    <a:pt x="1371" y="2142"/>
                    <a:pt x="2094" y="2098"/>
                    <a:pt x="2195" y="1954"/>
                  </a:cubicBezTo>
                  <a:cubicBezTo>
                    <a:pt x="2311" y="1809"/>
                    <a:pt x="1299" y="1708"/>
                    <a:pt x="1299" y="1708"/>
                  </a:cubicBezTo>
                  <a:lnTo>
                    <a:pt x="1299" y="1708"/>
                  </a:lnTo>
                  <a:cubicBezTo>
                    <a:pt x="1299" y="1708"/>
                    <a:pt x="1382" y="1712"/>
                    <a:pt x="1500" y="1712"/>
                  </a:cubicBezTo>
                  <a:cubicBezTo>
                    <a:pt x="1796" y="1712"/>
                    <a:pt x="2315" y="1690"/>
                    <a:pt x="2325" y="1535"/>
                  </a:cubicBezTo>
                  <a:cubicBezTo>
                    <a:pt x="2339" y="1304"/>
                    <a:pt x="1227" y="1188"/>
                    <a:pt x="1227" y="1188"/>
                  </a:cubicBezTo>
                  <a:lnTo>
                    <a:pt x="1227" y="1188"/>
                  </a:lnTo>
                  <a:cubicBezTo>
                    <a:pt x="1227" y="1188"/>
                    <a:pt x="1306" y="1191"/>
                    <a:pt x="1423" y="1191"/>
                  </a:cubicBezTo>
                  <a:cubicBezTo>
                    <a:pt x="1755" y="1191"/>
                    <a:pt x="2398" y="1167"/>
                    <a:pt x="2441" y="986"/>
                  </a:cubicBezTo>
                  <a:cubicBezTo>
                    <a:pt x="2470" y="755"/>
                    <a:pt x="938" y="726"/>
                    <a:pt x="938" y="726"/>
                  </a:cubicBezTo>
                  <a:cubicBezTo>
                    <a:pt x="1299" y="451"/>
                    <a:pt x="1314" y="47"/>
                    <a:pt x="1227" y="3"/>
                  </a:cubicBezTo>
                  <a:cubicBezTo>
                    <a:pt x="1224" y="1"/>
                    <a:pt x="1221" y="1"/>
                    <a:pt x="1216" y="1"/>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78;p59">
              <a:extLst>
                <a:ext uri="{FF2B5EF4-FFF2-40B4-BE49-F238E27FC236}">
                  <a16:creationId xmlns:a16="http://schemas.microsoft.com/office/drawing/2014/main" id="{94C27DA4-6FEF-4B79-8428-0108D21BF904}"/>
                </a:ext>
              </a:extLst>
            </p:cNvPr>
            <p:cNvSpPr/>
            <p:nvPr/>
          </p:nvSpPr>
          <p:spPr>
            <a:xfrm>
              <a:off x="1281594" y="1390459"/>
              <a:ext cx="301020" cy="321863"/>
            </a:xfrm>
            <a:custGeom>
              <a:avLst/>
              <a:gdLst/>
              <a:ahLst/>
              <a:cxnLst/>
              <a:rect l="l" t="t" r="r" b="b"/>
              <a:pathLst>
                <a:path w="7048" h="7536" extrusionOk="0">
                  <a:moveTo>
                    <a:pt x="1109" y="1"/>
                  </a:moveTo>
                  <a:cubicBezTo>
                    <a:pt x="1109" y="1"/>
                    <a:pt x="358" y="1807"/>
                    <a:pt x="170" y="4769"/>
                  </a:cubicBezTo>
                  <a:cubicBezTo>
                    <a:pt x="1" y="7230"/>
                    <a:pt x="1888" y="7535"/>
                    <a:pt x="2935" y="7535"/>
                  </a:cubicBezTo>
                  <a:cubicBezTo>
                    <a:pt x="3142" y="7535"/>
                    <a:pt x="3316" y="7523"/>
                    <a:pt x="3435" y="7514"/>
                  </a:cubicBezTo>
                  <a:cubicBezTo>
                    <a:pt x="4158" y="7456"/>
                    <a:pt x="7047" y="7196"/>
                    <a:pt x="7047" y="7196"/>
                  </a:cubicBezTo>
                  <a:lnTo>
                    <a:pt x="6744" y="5173"/>
                  </a:lnTo>
                  <a:cubicBezTo>
                    <a:pt x="6744" y="5173"/>
                    <a:pt x="5665" y="5271"/>
                    <a:pt x="4263" y="5271"/>
                  </a:cubicBezTo>
                  <a:cubicBezTo>
                    <a:pt x="3881" y="5271"/>
                    <a:pt x="3474" y="5264"/>
                    <a:pt x="3060" y="5245"/>
                  </a:cubicBezTo>
                  <a:cubicBezTo>
                    <a:pt x="2424" y="5202"/>
                    <a:pt x="2539" y="2674"/>
                    <a:pt x="2655" y="1243"/>
                  </a:cubicBezTo>
                  <a:cubicBezTo>
                    <a:pt x="2698" y="708"/>
                    <a:pt x="2337" y="217"/>
                    <a:pt x="1817" y="131"/>
                  </a:cubicBezTo>
                  <a:lnTo>
                    <a:pt x="11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79;p59">
              <a:extLst>
                <a:ext uri="{FF2B5EF4-FFF2-40B4-BE49-F238E27FC236}">
                  <a16:creationId xmlns:a16="http://schemas.microsoft.com/office/drawing/2014/main" id="{35565190-EC87-4455-9F5E-DF0FDBCA1A53}"/>
                </a:ext>
              </a:extLst>
            </p:cNvPr>
            <p:cNvSpPr/>
            <p:nvPr/>
          </p:nvSpPr>
          <p:spPr>
            <a:xfrm>
              <a:off x="1064797" y="1739147"/>
              <a:ext cx="350564" cy="850399"/>
            </a:xfrm>
            <a:custGeom>
              <a:avLst/>
              <a:gdLst/>
              <a:ahLst/>
              <a:cxnLst/>
              <a:rect l="l" t="t" r="r" b="b"/>
              <a:pathLst>
                <a:path w="8208" h="19911" extrusionOk="0">
                  <a:moveTo>
                    <a:pt x="2269" y="0"/>
                  </a:moveTo>
                  <a:lnTo>
                    <a:pt x="1" y="19910"/>
                  </a:lnTo>
                  <a:lnTo>
                    <a:pt x="2371" y="19910"/>
                  </a:lnTo>
                  <a:lnTo>
                    <a:pt x="4971" y="2254"/>
                  </a:lnTo>
                  <a:lnTo>
                    <a:pt x="3945" y="19910"/>
                  </a:lnTo>
                  <a:lnTo>
                    <a:pt x="6358" y="19910"/>
                  </a:lnTo>
                  <a:lnTo>
                    <a:pt x="8208" y="1098"/>
                  </a:lnTo>
                  <a:lnTo>
                    <a:pt x="2269" y="0"/>
                  </a:ln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80;p59">
              <a:extLst>
                <a:ext uri="{FF2B5EF4-FFF2-40B4-BE49-F238E27FC236}">
                  <a16:creationId xmlns:a16="http://schemas.microsoft.com/office/drawing/2014/main" id="{BDA98FC4-47FE-4FAD-AC77-B3A73F65C554}"/>
                </a:ext>
              </a:extLst>
            </p:cNvPr>
            <p:cNvSpPr/>
            <p:nvPr/>
          </p:nvSpPr>
          <p:spPr>
            <a:xfrm>
              <a:off x="1119722" y="1389477"/>
              <a:ext cx="303668" cy="426417"/>
            </a:xfrm>
            <a:custGeom>
              <a:avLst/>
              <a:gdLst/>
              <a:ahLst/>
              <a:cxnLst/>
              <a:rect l="l" t="t" r="r" b="b"/>
              <a:pathLst>
                <a:path w="7110" h="9984" extrusionOk="0">
                  <a:moveTo>
                    <a:pt x="3998" y="0"/>
                  </a:moveTo>
                  <a:cubicBezTo>
                    <a:pt x="3035" y="0"/>
                    <a:pt x="1876" y="94"/>
                    <a:pt x="1244" y="443"/>
                  </a:cubicBezTo>
                  <a:cubicBezTo>
                    <a:pt x="1244" y="443"/>
                    <a:pt x="189" y="905"/>
                    <a:pt x="1" y="1541"/>
                  </a:cubicBezTo>
                  <a:lnTo>
                    <a:pt x="2082" y="6034"/>
                  </a:lnTo>
                  <a:lnTo>
                    <a:pt x="507" y="9560"/>
                  </a:lnTo>
                  <a:cubicBezTo>
                    <a:pt x="507" y="9560"/>
                    <a:pt x="2761" y="9984"/>
                    <a:pt x="4717" y="9984"/>
                  </a:cubicBezTo>
                  <a:cubicBezTo>
                    <a:pt x="5695" y="9984"/>
                    <a:pt x="6599" y="9878"/>
                    <a:pt x="7110" y="9560"/>
                  </a:cubicBezTo>
                  <a:lnTo>
                    <a:pt x="5910" y="5789"/>
                  </a:lnTo>
                  <a:cubicBezTo>
                    <a:pt x="7037" y="3405"/>
                    <a:pt x="6199" y="110"/>
                    <a:pt x="5593" y="110"/>
                  </a:cubicBezTo>
                  <a:cubicBezTo>
                    <a:pt x="5549" y="110"/>
                    <a:pt x="5593" y="110"/>
                    <a:pt x="5549" y="96"/>
                  </a:cubicBezTo>
                  <a:cubicBezTo>
                    <a:pt x="5384" y="58"/>
                    <a:pt x="4751" y="0"/>
                    <a:pt x="3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81;p59">
              <a:extLst>
                <a:ext uri="{FF2B5EF4-FFF2-40B4-BE49-F238E27FC236}">
                  <a16:creationId xmlns:a16="http://schemas.microsoft.com/office/drawing/2014/main" id="{980FF6C5-78F9-47F6-8BD6-43F8448C240C}"/>
                </a:ext>
              </a:extLst>
            </p:cNvPr>
            <p:cNvSpPr/>
            <p:nvPr/>
          </p:nvSpPr>
          <p:spPr>
            <a:xfrm>
              <a:off x="1214154" y="1388751"/>
              <a:ext cx="98788" cy="196124"/>
            </a:xfrm>
            <a:custGeom>
              <a:avLst/>
              <a:gdLst/>
              <a:ahLst/>
              <a:cxnLst/>
              <a:rect l="l" t="t" r="r" b="b"/>
              <a:pathLst>
                <a:path w="2313" h="4592" extrusionOk="0">
                  <a:moveTo>
                    <a:pt x="1648" y="0"/>
                  </a:moveTo>
                  <a:cubicBezTo>
                    <a:pt x="1082" y="0"/>
                    <a:pt x="313" y="26"/>
                    <a:pt x="1" y="156"/>
                  </a:cubicBezTo>
                  <a:lnTo>
                    <a:pt x="2312" y="4592"/>
                  </a:lnTo>
                  <a:lnTo>
                    <a:pt x="2312" y="12"/>
                  </a:lnTo>
                  <a:cubicBezTo>
                    <a:pt x="2312" y="12"/>
                    <a:pt x="2026" y="0"/>
                    <a:pt x="1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2;p59">
              <a:extLst>
                <a:ext uri="{FF2B5EF4-FFF2-40B4-BE49-F238E27FC236}">
                  <a16:creationId xmlns:a16="http://schemas.microsoft.com/office/drawing/2014/main" id="{164EF64A-82F8-4AC6-9506-F1BC43EEB5C7}"/>
                </a:ext>
              </a:extLst>
            </p:cNvPr>
            <p:cNvSpPr/>
            <p:nvPr/>
          </p:nvSpPr>
          <p:spPr>
            <a:xfrm>
              <a:off x="1212916" y="1221369"/>
              <a:ext cx="158625" cy="200908"/>
            </a:xfrm>
            <a:custGeom>
              <a:avLst/>
              <a:gdLst/>
              <a:ahLst/>
              <a:cxnLst/>
              <a:rect l="l" t="t" r="r" b="b"/>
              <a:pathLst>
                <a:path w="3714" h="4704" extrusionOk="0">
                  <a:moveTo>
                    <a:pt x="1949" y="0"/>
                  </a:moveTo>
                  <a:cubicBezTo>
                    <a:pt x="1011" y="0"/>
                    <a:pt x="983" y="434"/>
                    <a:pt x="983" y="434"/>
                  </a:cubicBezTo>
                  <a:lnTo>
                    <a:pt x="983" y="1185"/>
                  </a:lnTo>
                  <a:cubicBezTo>
                    <a:pt x="983" y="1185"/>
                    <a:pt x="742" y="1007"/>
                    <a:pt x="510" y="1007"/>
                  </a:cubicBezTo>
                  <a:cubicBezTo>
                    <a:pt x="341" y="1007"/>
                    <a:pt x="177" y="1102"/>
                    <a:pt x="116" y="1431"/>
                  </a:cubicBezTo>
                  <a:cubicBezTo>
                    <a:pt x="1" y="2052"/>
                    <a:pt x="579" y="2153"/>
                    <a:pt x="579" y="2153"/>
                  </a:cubicBezTo>
                  <a:lnTo>
                    <a:pt x="434" y="3887"/>
                  </a:lnTo>
                  <a:cubicBezTo>
                    <a:pt x="420" y="4104"/>
                    <a:pt x="492" y="4335"/>
                    <a:pt x="651" y="4509"/>
                  </a:cubicBezTo>
                  <a:cubicBezTo>
                    <a:pt x="805" y="4651"/>
                    <a:pt x="976" y="4703"/>
                    <a:pt x="1145" y="4703"/>
                  </a:cubicBezTo>
                  <a:cubicBezTo>
                    <a:pt x="1406" y="4703"/>
                    <a:pt x="1661" y="4579"/>
                    <a:pt x="1836" y="4465"/>
                  </a:cubicBezTo>
                  <a:cubicBezTo>
                    <a:pt x="1980" y="4393"/>
                    <a:pt x="2052" y="4248"/>
                    <a:pt x="2052" y="4090"/>
                  </a:cubicBezTo>
                  <a:lnTo>
                    <a:pt x="2052" y="3613"/>
                  </a:lnTo>
                  <a:lnTo>
                    <a:pt x="2674" y="3613"/>
                  </a:lnTo>
                  <a:cubicBezTo>
                    <a:pt x="3714" y="3569"/>
                    <a:pt x="3526" y="290"/>
                    <a:pt x="3526" y="290"/>
                  </a:cubicBezTo>
                  <a:cubicBezTo>
                    <a:pt x="3512" y="29"/>
                    <a:pt x="2948" y="29"/>
                    <a:pt x="2948" y="29"/>
                  </a:cubicBezTo>
                  <a:lnTo>
                    <a:pt x="1995" y="1"/>
                  </a:lnTo>
                  <a:cubicBezTo>
                    <a:pt x="1979" y="0"/>
                    <a:pt x="1964" y="0"/>
                    <a:pt x="1949"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3;p59">
              <a:extLst>
                <a:ext uri="{FF2B5EF4-FFF2-40B4-BE49-F238E27FC236}">
                  <a16:creationId xmlns:a16="http://schemas.microsoft.com/office/drawing/2014/main" id="{DFD2869E-C226-405E-944F-086B9FFE812E}"/>
                </a:ext>
              </a:extLst>
            </p:cNvPr>
            <p:cNvSpPr/>
            <p:nvPr/>
          </p:nvSpPr>
          <p:spPr>
            <a:xfrm>
              <a:off x="1330155" y="1286160"/>
              <a:ext cx="8072" cy="41386"/>
            </a:xfrm>
            <a:custGeom>
              <a:avLst/>
              <a:gdLst/>
              <a:ahLst/>
              <a:cxnLst/>
              <a:rect l="l" t="t" r="r" b="b"/>
              <a:pathLst>
                <a:path w="189" h="969" extrusionOk="0">
                  <a:moveTo>
                    <a:pt x="145" y="1"/>
                  </a:moveTo>
                  <a:cubicBezTo>
                    <a:pt x="131" y="1"/>
                    <a:pt x="117" y="261"/>
                    <a:pt x="131" y="535"/>
                  </a:cubicBezTo>
                  <a:cubicBezTo>
                    <a:pt x="131" y="680"/>
                    <a:pt x="145" y="824"/>
                    <a:pt x="117" y="896"/>
                  </a:cubicBezTo>
                  <a:cubicBezTo>
                    <a:pt x="102" y="925"/>
                    <a:pt x="59" y="940"/>
                    <a:pt x="44" y="940"/>
                  </a:cubicBezTo>
                  <a:lnTo>
                    <a:pt x="1" y="940"/>
                  </a:lnTo>
                  <a:cubicBezTo>
                    <a:pt x="1" y="940"/>
                    <a:pt x="1" y="969"/>
                    <a:pt x="44" y="969"/>
                  </a:cubicBezTo>
                  <a:cubicBezTo>
                    <a:pt x="73" y="969"/>
                    <a:pt x="117" y="969"/>
                    <a:pt x="145" y="911"/>
                  </a:cubicBezTo>
                  <a:cubicBezTo>
                    <a:pt x="189" y="853"/>
                    <a:pt x="189" y="795"/>
                    <a:pt x="189" y="723"/>
                  </a:cubicBezTo>
                  <a:lnTo>
                    <a:pt x="189" y="535"/>
                  </a:lnTo>
                  <a:cubicBezTo>
                    <a:pt x="189" y="246"/>
                    <a:pt x="174"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4;p59">
              <a:extLst>
                <a:ext uri="{FF2B5EF4-FFF2-40B4-BE49-F238E27FC236}">
                  <a16:creationId xmlns:a16="http://schemas.microsoft.com/office/drawing/2014/main" id="{66EABF5A-61D5-494C-9904-3CA6734357D1}"/>
                </a:ext>
              </a:extLst>
            </p:cNvPr>
            <p:cNvSpPr/>
            <p:nvPr/>
          </p:nvSpPr>
          <p:spPr>
            <a:xfrm>
              <a:off x="1304871" y="1288040"/>
              <a:ext cx="3118" cy="9909"/>
            </a:xfrm>
            <a:custGeom>
              <a:avLst/>
              <a:gdLst/>
              <a:ahLst/>
              <a:cxnLst/>
              <a:rect l="l" t="t" r="r" b="b"/>
              <a:pathLst>
                <a:path w="73" h="232" extrusionOk="0">
                  <a:moveTo>
                    <a:pt x="44" y="0"/>
                  </a:moveTo>
                  <a:cubicBezTo>
                    <a:pt x="15" y="0"/>
                    <a:pt x="15" y="58"/>
                    <a:pt x="1" y="130"/>
                  </a:cubicBezTo>
                  <a:cubicBezTo>
                    <a:pt x="1" y="173"/>
                    <a:pt x="15" y="231"/>
                    <a:pt x="44" y="231"/>
                  </a:cubicBezTo>
                  <a:cubicBezTo>
                    <a:pt x="73" y="231"/>
                    <a:pt x="73" y="173"/>
                    <a:pt x="73" y="101"/>
                  </a:cubicBezTo>
                  <a:cubicBezTo>
                    <a:pt x="73" y="58"/>
                    <a:pt x="5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5;p59">
              <a:extLst>
                <a:ext uri="{FF2B5EF4-FFF2-40B4-BE49-F238E27FC236}">
                  <a16:creationId xmlns:a16="http://schemas.microsoft.com/office/drawing/2014/main" id="{DDBC823B-430D-4D13-BAEC-9574374021E7}"/>
                </a:ext>
              </a:extLst>
            </p:cNvPr>
            <p:cNvSpPr/>
            <p:nvPr/>
          </p:nvSpPr>
          <p:spPr>
            <a:xfrm>
              <a:off x="1350528" y="1287399"/>
              <a:ext cx="3118" cy="9909"/>
            </a:xfrm>
            <a:custGeom>
              <a:avLst/>
              <a:gdLst/>
              <a:ahLst/>
              <a:cxnLst/>
              <a:rect l="l" t="t" r="r" b="b"/>
              <a:pathLst>
                <a:path w="73" h="232" extrusionOk="0">
                  <a:moveTo>
                    <a:pt x="30" y="1"/>
                  </a:moveTo>
                  <a:cubicBezTo>
                    <a:pt x="15" y="1"/>
                    <a:pt x="1" y="44"/>
                    <a:pt x="1" y="116"/>
                  </a:cubicBezTo>
                  <a:cubicBezTo>
                    <a:pt x="1" y="174"/>
                    <a:pt x="15" y="232"/>
                    <a:pt x="30" y="232"/>
                  </a:cubicBezTo>
                  <a:cubicBezTo>
                    <a:pt x="73" y="232"/>
                    <a:pt x="73" y="174"/>
                    <a:pt x="73" y="102"/>
                  </a:cubicBezTo>
                  <a:cubicBezTo>
                    <a:pt x="73" y="4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86;p59">
              <a:extLst>
                <a:ext uri="{FF2B5EF4-FFF2-40B4-BE49-F238E27FC236}">
                  <a16:creationId xmlns:a16="http://schemas.microsoft.com/office/drawing/2014/main" id="{32DB481E-CD35-4B03-9236-7CF189053E70}"/>
                </a:ext>
              </a:extLst>
            </p:cNvPr>
            <p:cNvSpPr/>
            <p:nvPr/>
          </p:nvSpPr>
          <p:spPr>
            <a:xfrm>
              <a:off x="1276469" y="1359622"/>
              <a:ext cx="24729" cy="43820"/>
            </a:xfrm>
            <a:custGeom>
              <a:avLst/>
              <a:gdLst/>
              <a:ahLst/>
              <a:cxnLst/>
              <a:rect l="l" t="t" r="r" b="b"/>
              <a:pathLst>
                <a:path w="579" h="1026" extrusionOk="0">
                  <a:moveTo>
                    <a:pt x="1" y="0"/>
                  </a:moveTo>
                  <a:cubicBezTo>
                    <a:pt x="1" y="173"/>
                    <a:pt x="1" y="361"/>
                    <a:pt x="30" y="535"/>
                  </a:cubicBezTo>
                  <a:cubicBezTo>
                    <a:pt x="88" y="723"/>
                    <a:pt x="203" y="867"/>
                    <a:pt x="362" y="954"/>
                  </a:cubicBezTo>
                  <a:cubicBezTo>
                    <a:pt x="420" y="997"/>
                    <a:pt x="507" y="1026"/>
                    <a:pt x="507" y="1026"/>
                  </a:cubicBezTo>
                  <a:cubicBezTo>
                    <a:pt x="507" y="1011"/>
                    <a:pt x="535" y="896"/>
                    <a:pt x="535" y="881"/>
                  </a:cubicBezTo>
                  <a:cubicBezTo>
                    <a:pt x="579" y="708"/>
                    <a:pt x="579" y="578"/>
                    <a:pt x="535" y="361"/>
                  </a:cubicBezTo>
                  <a:cubicBezTo>
                    <a:pt x="319" y="303"/>
                    <a:pt x="145" y="173"/>
                    <a:pt x="1" y="0"/>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87;p59">
              <a:extLst>
                <a:ext uri="{FF2B5EF4-FFF2-40B4-BE49-F238E27FC236}">
                  <a16:creationId xmlns:a16="http://schemas.microsoft.com/office/drawing/2014/main" id="{960E38A7-0A86-4693-B5E0-77D547EA117B}"/>
                </a:ext>
              </a:extLst>
            </p:cNvPr>
            <p:cNvSpPr/>
            <p:nvPr/>
          </p:nvSpPr>
          <p:spPr>
            <a:xfrm>
              <a:off x="1231452" y="1276294"/>
              <a:ext cx="19775" cy="27804"/>
            </a:xfrm>
            <a:custGeom>
              <a:avLst/>
              <a:gdLst/>
              <a:ahLst/>
              <a:cxnLst/>
              <a:rect l="l" t="t" r="r" b="b"/>
              <a:pathLst>
                <a:path w="463" h="651" extrusionOk="0">
                  <a:moveTo>
                    <a:pt x="43" y="0"/>
                  </a:moveTo>
                  <a:cubicBezTo>
                    <a:pt x="43" y="15"/>
                    <a:pt x="72" y="44"/>
                    <a:pt x="145" y="73"/>
                  </a:cubicBezTo>
                  <a:cubicBezTo>
                    <a:pt x="180" y="99"/>
                    <a:pt x="226" y="142"/>
                    <a:pt x="270" y="194"/>
                  </a:cubicBezTo>
                  <a:lnTo>
                    <a:pt x="270" y="194"/>
                  </a:lnTo>
                  <a:cubicBezTo>
                    <a:pt x="262" y="192"/>
                    <a:pt x="254" y="190"/>
                    <a:pt x="246" y="188"/>
                  </a:cubicBezTo>
                  <a:cubicBezTo>
                    <a:pt x="220" y="175"/>
                    <a:pt x="194" y="168"/>
                    <a:pt x="170" y="168"/>
                  </a:cubicBezTo>
                  <a:cubicBezTo>
                    <a:pt x="142" y="168"/>
                    <a:pt x="117" y="179"/>
                    <a:pt x="101" y="203"/>
                  </a:cubicBezTo>
                  <a:cubicBezTo>
                    <a:pt x="58" y="217"/>
                    <a:pt x="43" y="275"/>
                    <a:pt x="29" y="304"/>
                  </a:cubicBezTo>
                  <a:cubicBezTo>
                    <a:pt x="0" y="405"/>
                    <a:pt x="29" y="477"/>
                    <a:pt x="58" y="521"/>
                  </a:cubicBezTo>
                  <a:cubicBezTo>
                    <a:pt x="130" y="636"/>
                    <a:pt x="202" y="651"/>
                    <a:pt x="202" y="651"/>
                  </a:cubicBezTo>
                  <a:cubicBezTo>
                    <a:pt x="202" y="636"/>
                    <a:pt x="145" y="593"/>
                    <a:pt x="101" y="492"/>
                  </a:cubicBezTo>
                  <a:cubicBezTo>
                    <a:pt x="72" y="448"/>
                    <a:pt x="58" y="376"/>
                    <a:pt x="72" y="318"/>
                  </a:cubicBezTo>
                  <a:cubicBezTo>
                    <a:pt x="98" y="280"/>
                    <a:pt x="136" y="229"/>
                    <a:pt x="195" y="229"/>
                  </a:cubicBezTo>
                  <a:cubicBezTo>
                    <a:pt x="202" y="229"/>
                    <a:pt x="209" y="230"/>
                    <a:pt x="217" y="232"/>
                  </a:cubicBezTo>
                  <a:cubicBezTo>
                    <a:pt x="260" y="246"/>
                    <a:pt x="318" y="275"/>
                    <a:pt x="347" y="304"/>
                  </a:cubicBezTo>
                  <a:lnTo>
                    <a:pt x="462" y="376"/>
                  </a:lnTo>
                  <a:lnTo>
                    <a:pt x="405" y="275"/>
                  </a:lnTo>
                  <a:cubicBezTo>
                    <a:pt x="347" y="145"/>
                    <a:pt x="246" y="73"/>
                    <a:pt x="174" y="44"/>
                  </a:cubicBezTo>
                  <a:cubicBezTo>
                    <a:pt x="101" y="0"/>
                    <a:pt x="43"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88;p59">
              <a:extLst>
                <a:ext uri="{FF2B5EF4-FFF2-40B4-BE49-F238E27FC236}">
                  <a16:creationId xmlns:a16="http://schemas.microsoft.com/office/drawing/2014/main" id="{B70B92F6-A8D1-41BA-81A8-7578E45A57C3}"/>
                </a:ext>
              </a:extLst>
            </p:cNvPr>
            <p:cNvSpPr/>
            <p:nvPr/>
          </p:nvSpPr>
          <p:spPr>
            <a:xfrm>
              <a:off x="1308587" y="1325027"/>
              <a:ext cx="24729" cy="19390"/>
            </a:xfrm>
            <a:custGeom>
              <a:avLst/>
              <a:gdLst/>
              <a:ahLst/>
              <a:cxnLst/>
              <a:rect l="l" t="t" r="r" b="b"/>
              <a:pathLst>
                <a:path w="579" h="454" extrusionOk="0">
                  <a:moveTo>
                    <a:pt x="44" y="1"/>
                  </a:moveTo>
                  <a:cubicBezTo>
                    <a:pt x="29" y="1"/>
                    <a:pt x="0" y="59"/>
                    <a:pt x="29" y="131"/>
                  </a:cubicBezTo>
                  <a:cubicBezTo>
                    <a:pt x="44" y="203"/>
                    <a:pt x="101" y="304"/>
                    <a:pt x="188" y="377"/>
                  </a:cubicBezTo>
                  <a:cubicBezTo>
                    <a:pt x="266" y="433"/>
                    <a:pt x="354" y="454"/>
                    <a:pt x="422" y="454"/>
                  </a:cubicBezTo>
                  <a:cubicBezTo>
                    <a:pt x="442" y="454"/>
                    <a:pt x="461" y="452"/>
                    <a:pt x="477" y="449"/>
                  </a:cubicBezTo>
                  <a:cubicBezTo>
                    <a:pt x="549" y="449"/>
                    <a:pt x="578" y="420"/>
                    <a:pt x="578" y="420"/>
                  </a:cubicBezTo>
                  <a:lnTo>
                    <a:pt x="463" y="420"/>
                  </a:lnTo>
                  <a:cubicBezTo>
                    <a:pt x="405" y="420"/>
                    <a:pt x="289" y="377"/>
                    <a:pt x="217" y="319"/>
                  </a:cubicBezTo>
                  <a:cubicBezTo>
                    <a:pt x="145" y="247"/>
                    <a:pt x="101" y="174"/>
                    <a:pt x="72" y="102"/>
                  </a:cubicBezTo>
                  <a:cubicBezTo>
                    <a:pt x="58" y="30"/>
                    <a:pt x="58"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89;p59">
              <a:extLst>
                <a:ext uri="{FF2B5EF4-FFF2-40B4-BE49-F238E27FC236}">
                  <a16:creationId xmlns:a16="http://schemas.microsoft.com/office/drawing/2014/main" id="{AD28C76B-CB0E-46E2-B63A-520426299F7A}"/>
                </a:ext>
              </a:extLst>
            </p:cNvPr>
            <p:cNvSpPr/>
            <p:nvPr/>
          </p:nvSpPr>
          <p:spPr>
            <a:xfrm>
              <a:off x="1303632" y="1322806"/>
              <a:ext cx="13027" cy="8457"/>
            </a:xfrm>
            <a:custGeom>
              <a:avLst/>
              <a:gdLst/>
              <a:ahLst/>
              <a:cxnLst/>
              <a:rect l="l" t="t" r="r" b="b"/>
              <a:pathLst>
                <a:path w="305" h="198" extrusionOk="0">
                  <a:moveTo>
                    <a:pt x="198" y="1"/>
                  </a:moveTo>
                  <a:cubicBezTo>
                    <a:pt x="169" y="1"/>
                    <a:pt x="138" y="11"/>
                    <a:pt x="102" y="38"/>
                  </a:cubicBezTo>
                  <a:cubicBezTo>
                    <a:pt x="44" y="67"/>
                    <a:pt x="30" y="111"/>
                    <a:pt x="15" y="140"/>
                  </a:cubicBezTo>
                  <a:cubicBezTo>
                    <a:pt x="1" y="183"/>
                    <a:pt x="15" y="197"/>
                    <a:pt x="15" y="197"/>
                  </a:cubicBezTo>
                  <a:cubicBezTo>
                    <a:pt x="30" y="197"/>
                    <a:pt x="58" y="125"/>
                    <a:pt x="145" y="82"/>
                  </a:cubicBezTo>
                  <a:cubicBezTo>
                    <a:pt x="232" y="53"/>
                    <a:pt x="304" y="53"/>
                    <a:pt x="304" y="38"/>
                  </a:cubicBezTo>
                  <a:cubicBezTo>
                    <a:pt x="304" y="38"/>
                    <a:pt x="290" y="10"/>
                    <a:pt x="246" y="10"/>
                  </a:cubicBezTo>
                  <a:cubicBezTo>
                    <a:pt x="230" y="4"/>
                    <a:pt x="215"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90;p59">
              <a:extLst>
                <a:ext uri="{FF2B5EF4-FFF2-40B4-BE49-F238E27FC236}">
                  <a16:creationId xmlns:a16="http://schemas.microsoft.com/office/drawing/2014/main" id="{26C20320-A111-4A03-85EF-8AFB137076D3}"/>
                </a:ext>
              </a:extLst>
            </p:cNvPr>
            <p:cNvSpPr/>
            <p:nvPr/>
          </p:nvSpPr>
          <p:spPr>
            <a:xfrm>
              <a:off x="1112931" y="1681104"/>
              <a:ext cx="302430" cy="530159"/>
            </a:xfrm>
            <a:custGeom>
              <a:avLst/>
              <a:gdLst/>
              <a:ahLst/>
              <a:cxnLst/>
              <a:rect l="l" t="t" r="r" b="b"/>
              <a:pathLst>
                <a:path w="7081" h="12413" extrusionOk="0">
                  <a:moveTo>
                    <a:pt x="6387" y="1"/>
                  </a:moveTo>
                  <a:lnTo>
                    <a:pt x="651" y="2616"/>
                  </a:lnTo>
                  <a:cubicBezTo>
                    <a:pt x="651" y="2616"/>
                    <a:pt x="377" y="4234"/>
                    <a:pt x="377" y="8063"/>
                  </a:cubicBezTo>
                  <a:lnTo>
                    <a:pt x="1" y="11415"/>
                  </a:lnTo>
                  <a:lnTo>
                    <a:pt x="6098" y="12412"/>
                  </a:lnTo>
                  <a:lnTo>
                    <a:pt x="7081" y="2457"/>
                  </a:lnTo>
                  <a:cubicBezTo>
                    <a:pt x="7066" y="1778"/>
                    <a:pt x="6431" y="564"/>
                    <a:pt x="6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91;p59">
              <a:extLst>
                <a:ext uri="{FF2B5EF4-FFF2-40B4-BE49-F238E27FC236}">
                  <a16:creationId xmlns:a16="http://schemas.microsoft.com/office/drawing/2014/main" id="{98E264CE-9BCA-40B7-B25B-95C7F639FEE7}"/>
                </a:ext>
              </a:extLst>
            </p:cNvPr>
            <p:cNvSpPr/>
            <p:nvPr/>
          </p:nvSpPr>
          <p:spPr>
            <a:xfrm>
              <a:off x="1140735" y="1784164"/>
              <a:ext cx="286371" cy="31990"/>
            </a:xfrm>
            <a:custGeom>
              <a:avLst/>
              <a:gdLst/>
              <a:ahLst/>
              <a:cxnLst/>
              <a:rect l="l" t="t" r="r" b="b"/>
              <a:pathLst>
                <a:path w="6705" h="749" extrusionOk="0">
                  <a:moveTo>
                    <a:pt x="4537" y="1"/>
                  </a:moveTo>
                  <a:lnTo>
                    <a:pt x="4508" y="15"/>
                  </a:lnTo>
                  <a:cubicBezTo>
                    <a:pt x="4248" y="261"/>
                    <a:pt x="3844" y="434"/>
                    <a:pt x="3425" y="535"/>
                  </a:cubicBezTo>
                  <a:cubicBezTo>
                    <a:pt x="3066" y="628"/>
                    <a:pt x="2699" y="656"/>
                    <a:pt x="2351" y="656"/>
                  </a:cubicBezTo>
                  <a:cubicBezTo>
                    <a:pt x="2265" y="656"/>
                    <a:pt x="2179" y="654"/>
                    <a:pt x="2095" y="651"/>
                  </a:cubicBezTo>
                  <a:cubicBezTo>
                    <a:pt x="1676" y="622"/>
                    <a:pt x="1301" y="550"/>
                    <a:pt x="997" y="478"/>
                  </a:cubicBezTo>
                  <a:cubicBezTo>
                    <a:pt x="679" y="405"/>
                    <a:pt x="434" y="362"/>
                    <a:pt x="275" y="304"/>
                  </a:cubicBezTo>
                  <a:cubicBezTo>
                    <a:pt x="202" y="290"/>
                    <a:pt x="130" y="261"/>
                    <a:pt x="72" y="246"/>
                  </a:cubicBezTo>
                  <a:cubicBezTo>
                    <a:pt x="15" y="232"/>
                    <a:pt x="0" y="232"/>
                    <a:pt x="0" y="232"/>
                  </a:cubicBezTo>
                  <a:lnTo>
                    <a:pt x="0" y="232"/>
                  </a:lnTo>
                  <a:cubicBezTo>
                    <a:pt x="0" y="246"/>
                    <a:pt x="29" y="246"/>
                    <a:pt x="72" y="261"/>
                  </a:cubicBezTo>
                  <a:cubicBezTo>
                    <a:pt x="130" y="290"/>
                    <a:pt x="202" y="319"/>
                    <a:pt x="275" y="333"/>
                  </a:cubicBezTo>
                  <a:cubicBezTo>
                    <a:pt x="434" y="391"/>
                    <a:pt x="679" y="478"/>
                    <a:pt x="997" y="550"/>
                  </a:cubicBezTo>
                  <a:cubicBezTo>
                    <a:pt x="1301" y="622"/>
                    <a:pt x="1676" y="723"/>
                    <a:pt x="2095" y="738"/>
                  </a:cubicBezTo>
                  <a:cubicBezTo>
                    <a:pt x="2194" y="745"/>
                    <a:pt x="2295" y="748"/>
                    <a:pt x="2399" y="748"/>
                  </a:cubicBezTo>
                  <a:cubicBezTo>
                    <a:pt x="2733" y="748"/>
                    <a:pt x="3089" y="710"/>
                    <a:pt x="3453" y="622"/>
                  </a:cubicBezTo>
                  <a:cubicBezTo>
                    <a:pt x="3852" y="523"/>
                    <a:pt x="4250" y="339"/>
                    <a:pt x="4538" y="85"/>
                  </a:cubicBezTo>
                  <a:lnTo>
                    <a:pt x="4538" y="85"/>
                  </a:lnTo>
                  <a:cubicBezTo>
                    <a:pt x="5116" y="324"/>
                    <a:pt x="5643" y="450"/>
                    <a:pt x="6036" y="450"/>
                  </a:cubicBezTo>
                  <a:cubicBezTo>
                    <a:pt x="6057" y="450"/>
                    <a:pt x="6077" y="449"/>
                    <a:pt x="6098" y="449"/>
                  </a:cubicBezTo>
                  <a:cubicBezTo>
                    <a:pt x="6300" y="449"/>
                    <a:pt x="6459" y="376"/>
                    <a:pt x="6560" y="319"/>
                  </a:cubicBezTo>
                  <a:cubicBezTo>
                    <a:pt x="6603" y="304"/>
                    <a:pt x="6647" y="290"/>
                    <a:pt x="6661" y="261"/>
                  </a:cubicBezTo>
                  <a:cubicBezTo>
                    <a:pt x="6675" y="261"/>
                    <a:pt x="6704" y="246"/>
                    <a:pt x="6704" y="246"/>
                  </a:cubicBezTo>
                  <a:lnTo>
                    <a:pt x="6704" y="246"/>
                  </a:lnTo>
                  <a:cubicBezTo>
                    <a:pt x="6704" y="246"/>
                    <a:pt x="6647" y="261"/>
                    <a:pt x="6560" y="290"/>
                  </a:cubicBezTo>
                  <a:cubicBezTo>
                    <a:pt x="6444" y="319"/>
                    <a:pt x="6300" y="376"/>
                    <a:pt x="6098" y="391"/>
                  </a:cubicBezTo>
                  <a:cubicBezTo>
                    <a:pt x="6080" y="392"/>
                    <a:pt x="6061" y="392"/>
                    <a:pt x="6043" y="392"/>
                  </a:cubicBezTo>
                  <a:cubicBezTo>
                    <a:pt x="5656" y="392"/>
                    <a:pt x="5117" y="249"/>
                    <a:pt x="4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92;p59">
              <a:extLst>
                <a:ext uri="{FF2B5EF4-FFF2-40B4-BE49-F238E27FC236}">
                  <a16:creationId xmlns:a16="http://schemas.microsoft.com/office/drawing/2014/main" id="{01272357-579A-45F3-B744-0E78C04896E1}"/>
                </a:ext>
              </a:extLst>
            </p:cNvPr>
            <p:cNvSpPr/>
            <p:nvPr/>
          </p:nvSpPr>
          <p:spPr>
            <a:xfrm>
              <a:off x="1312900" y="1578684"/>
              <a:ext cx="22252" cy="207400"/>
            </a:xfrm>
            <a:custGeom>
              <a:avLst/>
              <a:gdLst/>
              <a:ahLst/>
              <a:cxnLst/>
              <a:rect l="l" t="t" r="r" b="b"/>
              <a:pathLst>
                <a:path w="521" h="4856" extrusionOk="0">
                  <a:moveTo>
                    <a:pt x="0" y="0"/>
                  </a:moveTo>
                  <a:cubicBezTo>
                    <a:pt x="0" y="0"/>
                    <a:pt x="0" y="73"/>
                    <a:pt x="15" y="203"/>
                  </a:cubicBezTo>
                  <a:cubicBezTo>
                    <a:pt x="29" y="347"/>
                    <a:pt x="44" y="506"/>
                    <a:pt x="73" y="723"/>
                  </a:cubicBezTo>
                  <a:cubicBezTo>
                    <a:pt x="116" y="1171"/>
                    <a:pt x="188" y="1778"/>
                    <a:pt x="260" y="2442"/>
                  </a:cubicBezTo>
                  <a:cubicBezTo>
                    <a:pt x="333" y="3107"/>
                    <a:pt x="390" y="3728"/>
                    <a:pt x="434" y="4162"/>
                  </a:cubicBezTo>
                  <a:cubicBezTo>
                    <a:pt x="448" y="4378"/>
                    <a:pt x="463" y="4552"/>
                    <a:pt x="477" y="4682"/>
                  </a:cubicBezTo>
                  <a:cubicBezTo>
                    <a:pt x="477" y="4783"/>
                    <a:pt x="506" y="4855"/>
                    <a:pt x="506" y="4855"/>
                  </a:cubicBezTo>
                  <a:cubicBezTo>
                    <a:pt x="506" y="4855"/>
                    <a:pt x="506" y="4783"/>
                    <a:pt x="521" y="4653"/>
                  </a:cubicBezTo>
                  <a:cubicBezTo>
                    <a:pt x="506" y="4537"/>
                    <a:pt x="506" y="4349"/>
                    <a:pt x="477" y="4133"/>
                  </a:cubicBezTo>
                  <a:cubicBezTo>
                    <a:pt x="463" y="3699"/>
                    <a:pt x="405" y="3092"/>
                    <a:pt x="333" y="2428"/>
                  </a:cubicBezTo>
                  <a:cubicBezTo>
                    <a:pt x="260" y="1749"/>
                    <a:pt x="188" y="1142"/>
                    <a:pt x="116" y="708"/>
                  </a:cubicBezTo>
                  <a:cubicBezTo>
                    <a:pt x="87" y="477"/>
                    <a:pt x="44" y="304"/>
                    <a:pt x="29" y="188"/>
                  </a:cubicBezTo>
                  <a:cubicBezTo>
                    <a:pt x="15" y="73"/>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93;p59">
              <a:extLst>
                <a:ext uri="{FF2B5EF4-FFF2-40B4-BE49-F238E27FC236}">
                  <a16:creationId xmlns:a16="http://schemas.microsoft.com/office/drawing/2014/main" id="{9C07A071-DD96-4612-B397-C130DE989815}"/>
                </a:ext>
              </a:extLst>
            </p:cNvPr>
            <p:cNvSpPr/>
            <p:nvPr/>
          </p:nvSpPr>
          <p:spPr>
            <a:xfrm>
              <a:off x="1186991" y="1689774"/>
              <a:ext cx="61759" cy="65517"/>
            </a:xfrm>
            <a:custGeom>
              <a:avLst/>
              <a:gdLst/>
              <a:ahLst/>
              <a:cxnLst/>
              <a:rect l="l" t="t" r="r" b="b"/>
              <a:pathLst>
                <a:path w="1446" h="1534" extrusionOk="0">
                  <a:moveTo>
                    <a:pt x="88" y="0"/>
                  </a:moveTo>
                  <a:cubicBezTo>
                    <a:pt x="88" y="0"/>
                    <a:pt x="160" y="0"/>
                    <a:pt x="290" y="15"/>
                  </a:cubicBezTo>
                  <a:cubicBezTo>
                    <a:pt x="405" y="29"/>
                    <a:pt x="593" y="58"/>
                    <a:pt x="810" y="72"/>
                  </a:cubicBezTo>
                  <a:cubicBezTo>
                    <a:pt x="911" y="87"/>
                    <a:pt x="1041" y="87"/>
                    <a:pt x="1171" y="101"/>
                  </a:cubicBezTo>
                  <a:cubicBezTo>
                    <a:pt x="1243" y="101"/>
                    <a:pt x="1301" y="101"/>
                    <a:pt x="1330" y="159"/>
                  </a:cubicBezTo>
                  <a:cubicBezTo>
                    <a:pt x="1373" y="217"/>
                    <a:pt x="1373" y="289"/>
                    <a:pt x="1373" y="361"/>
                  </a:cubicBezTo>
                  <a:cubicBezTo>
                    <a:pt x="1373" y="506"/>
                    <a:pt x="1373" y="665"/>
                    <a:pt x="1330" y="809"/>
                  </a:cubicBezTo>
                  <a:cubicBezTo>
                    <a:pt x="1301" y="954"/>
                    <a:pt x="1229" y="1113"/>
                    <a:pt x="1113" y="1228"/>
                  </a:cubicBezTo>
                  <a:cubicBezTo>
                    <a:pt x="1012" y="1329"/>
                    <a:pt x="839" y="1416"/>
                    <a:pt x="694" y="1445"/>
                  </a:cubicBezTo>
                  <a:cubicBezTo>
                    <a:pt x="629" y="1458"/>
                    <a:pt x="562" y="1465"/>
                    <a:pt x="495" y="1465"/>
                  </a:cubicBezTo>
                  <a:cubicBezTo>
                    <a:pt x="413" y="1465"/>
                    <a:pt x="332" y="1454"/>
                    <a:pt x="261" y="1431"/>
                  </a:cubicBezTo>
                  <a:cubicBezTo>
                    <a:pt x="145" y="1358"/>
                    <a:pt x="88" y="1228"/>
                    <a:pt x="73" y="1098"/>
                  </a:cubicBezTo>
                  <a:cubicBezTo>
                    <a:pt x="30" y="968"/>
                    <a:pt x="59" y="853"/>
                    <a:pt x="59" y="737"/>
                  </a:cubicBezTo>
                  <a:cubicBezTo>
                    <a:pt x="73" y="506"/>
                    <a:pt x="102" y="347"/>
                    <a:pt x="131" y="217"/>
                  </a:cubicBezTo>
                  <a:cubicBezTo>
                    <a:pt x="145" y="101"/>
                    <a:pt x="160" y="29"/>
                    <a:pt x="160" y="29"/>
                  </a:cubicBezTo>
                  <a:lnTo>
                    <a:pt x="160" y="29"/>
                  </a:lnTo>
                  <a:cubicBezTo>
                    <a:pt x="160" y="29"/>
                    <a:pt x="131" y="87"/>
                    <a:pt x="102" y="231"/>
                  </a:cubicBezTo>
                  <a:cubicBezTo>
                    <a:pt x="73" y="361"/>
                    <a:pt x="30" y="549"/>
                    <a:pt x="15" y="766"/>
                  </a:cubicBezTo>
                  <a:cubicBezTo>
                    <a:pt x="1" y="867"/>
                    <a:pt x="1" y="997"/>
                    <a:pt x="15" y="1127"/>
                  </a:cubicBezTo>
                  <a:cubicBezTo>
                    <a:pt x="15" y="1243"/>
                    <a:pt x="88" y="1416"/>
                    <a:pt x="232" y="1488"/>
                  </a:cubicBezTo>
                  <a:cubicBezTo>
                    <a:pt x="299" y="1522"/>
                    <a:pt x="370" y="1534"/>
                    <a:pt x="442" y="1534"/>
                  </a:cubicBezTo>
                  <a:cubicBezTo>
                    <a:pt x="524" y="1534"/>
                    <a:pt x="609" y="1518"/>
                    <a:pt x="694" y="1503"/>
                  </a:cubicBezTo>
                  <a:cubicBezTo>
                    <a:pt x="868" y="1459"/>
                    <a:pt x="1027" y="1387"/>
                    <a:pt x="1157" y="1272"/>
                  </a:cubicBezTo>
                  <a:cubicBezTo>
                    <a:pt x="1301" y="1142"/>
                    <a:pt x="1345" y="983"/>
                    <a:pt x="1388" y="809"/>
                  </a:cubicBezTo>
                  <a:cubicBezTo>
                    <a:pt x="1417" y="650"/>
                    <a:pt x="1417" y="491"/>
                    <a:pt x="1417" y="347"/>
                  </a:cubicBezTo>
                  <a:cubicBezTo>
                    <a:pt x="1417" y="275"/>
                    <a:pt x="1446" y="188"/>
                    <a:pt x="1388" y="116"/>
                  </a:cubicBezTo>
                  <a:cubicBezTo>
                    <a:pt x="1345" y="87"/>
                    <a:pt x="1316" y="58"/>
                    <a:pt x="1272" y="58"/>
                  </a:cubicBezTo>
                  <a:cubicBezTo>
                    <a:pt x="1243" y="29"/>
                    <a:pt x="1200" y="29"/>
                    <a:pt x="1171" y="29"/>
                  </a:cubicBezTo>
                  <a:cubicBezTo>
                    <a:pt x="1041" y="29"/>
                    <a:pt x="911" y="15"/>
                    <a:pt x="810" y="15"/>
                  </a:cubicBezTo>
                  <a:cubicBezTo>
                    <a:pt x="593" y="15"/>
                    <a:pt x="434"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94;p59">
              <a:extLst>
                <a:ext uri="{FF2B5EF4-FFF2-40B4-BE49-F238E27FC236}">
                  <a16:creationId xmlns:a16="http://schemas.microsoft.com/office/drawing/2014/main" id="{4D778FC4-CF9B-4A55-876E-C07DE13D52F6}"/>
                </a:ext>
              </a:extLst>
            </p:cNvPr>
            <p:cNvSpPr/>
            <p:nvPr/>
          </p:nvSpPr>
          <p:spPr>
            <a:xfrm>
              <a:off x="1312900" y="1389221"/>
              <a:ext cx="30879" cy="198132"/>
            </a:xfrm>
            <a:custGeom>
              <a:avLst/>
              <a:gdLst/>
              <a:ahLst/>
              <a:cxnLst/>
              <a:rect l="l" t="t" r="r" b="b"/>
              <a:pathLst>
                <a:path w="723" h="4639" extrusionOk="0">
                  <a:moveTo>
                    <a:pt x="0" y="1"/>
                  </a:moveTo>
                  <a:lnTo>
                    <a:pt x="0" y="4639"/>
                  </a:lnTo>
                  <a:cubicBezTo>
                    <a:pt x="0" y="4639"/>
                    <a:pt x="723" y="1532"/>
                    <a:pt x="578" y="1128"/>
                  </a:cubicBezTo>
                  <a:cubicBezTo>
                    <a:pt x="405" y="752"/>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95;p59">
              <a:extLst>
                <a:ext uri="{FF2B5EF4-FFF2-40B4-BE49-F238E27FC236}">
                  <a16:creationId xmlns:a16="http://schemas.microsoft.com/office/drawing/2014/main" id="{C5BB4B9E-67FE-4F4C-AE2E-E6DC3A24860D}"/>
                </a:ext>
              </a:extLst>
            </p:cNvPr>
            <p:cNvSpPr/>
            <p:nvPr/>
          </p:nvSpPr>
          <p:spPr>
            <a:xfrm>
              <a:off x="1196259" y="1395414"/>
              <a:ext cx="116684" cy="189462"/>
            </a:xfrm>
            <a:custGeom>
              <a:avLst/>
              <a:gdLst/>
              <a:ahLst/>
              <a:cxnLst/>
              <a:rect l="l" t="t" r="r" b="b"/>
              <a:pathLst>
                <a:path w="2732" h="4436" extrusionOk="0">
                  <a:moveTo>
                    <a:pt x="420" y="0"/>
                  </a:moveTo>
                  <a:cubicBezTo>
                    <a:pt x="318" y="15"/>
                    <a:pt x="1" y="1315"/>
                    <a:pt x="333" y="1705"/>
                  </a:cubicBezTo>
                  <a:cubicBezTo>
                    <a:pt x="723" y="2139"/>
                    <a:pt x="2731" y="4436"/>
                    <a:pt x="2731" y="4436"/>
                  </a:cubicBezTo>
                  <a:lnTo>
                    <a:pt x="4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96;p59">
              <a:extLst>
                <a:ext uri="{FF2B5EF4-FFF2-40B4-BE49-F238E27FC236}">
                  <a16:creationId xmlns:a16="http://schemas.microsoft.com/office/drawing/2014/main" id="{DCF8A069-1984-4679-B9AB-57DA6AB05CDE}"/>
                </a:ext>
              </a:extLst>
            </p:cNvPr>
            <p:cNvSpPr/>
            <p:nvPr/>
          </p:nvSpPr>
          <p:spPr>
            <a:xfrm>
              <a:off x="1219109" y="1720056"/>
              <a:ext cx="137014" cy="104212"/>
            </a:xfrm>
            <a:custGeom>
              <a:avLst/>
              <a:gdLst/>
              <a:ahLst/>
              <a:cxnLst/>
              <a:rect l="l" t="t" r="r" b="b"/>
              <a:pathLst>
                <a:path w="3208" h="2440" extrusionOk="0">
                  <a:moveTo>
                    <a:pt x="2349" y="0"/>
                  </a:moveTo>
                  <a:cubicBezTo>
                    <a:pt x="2065" y="0"/>
                    <a:pt x="983" y="288"/>
                    <a:pt x="983" y="288"/>
                  </a:cubicBezTo>
                  <a:cubicBezTo>
                    <a:pt x="983" y="288"/>
                    <a:pt x="0" y="2109"/>
                    <a:pt x="419" y="2239"/>
                  </a:cubicBezTo>
                  <a:cubicBezTo>
                    <a:pt x="419" y="2239"/>
                    <a:pt x="1578" y="2439"/>
                    <a:pt x="1968" y="2439"/>
                  </a:cubicBezTo>
                  <a:cubicBezTo>
                    <a:pt x="2022" y="2439"/>
                    <a:pt x="2061" y="2435"/>
                    <a:pt x="2081" y="2427"/>
                  </a:cubicBezTo>
                  <a:cubicBezTo>
                    <a:pt x="2240" y="2354"/>
                    <a:pt x="1618" y="2022"/>
                    <a:pt x="1618" y="2022"/>
                  </a:cubicBezTo>
                  <a:lnTo>
                    <a:pt x="1618" y="2022"/>
                  </a:lnTo>
                  <a:cubicBezTo>
                    <a:pt x="1618" y="2022"/>
                    <a:pt x="2124" y="2209"/>
                    <a:pt x="2358" y="2209"/>
                  </a:cubicBezTo>
                  <a:cubicBezTo>
                    <a:pt x="2393" y="2209"/>
                    <a:pt x="2422" y="2205"/>
                    <a:pt x="2442" y="2195"/>
                  </a:cubicBezTo>
                  <a:cubicBezTo>
                    <a:pt x="2601" y="2123"/>
                    <a:pt x="1734" y="1589"/>
                    <a:pt x="1734" y="1588"/>
                  </a:cubicBezTo>
                  <a:lnTo>
                    <a:pt x="1734" y="1588"/>
                  </a:lnTo>
                  <a:cubicBezTo>
                    <a:pt x="1734" y="1589"/>
                    <a:pt x="2359" y="1921"/>
                    <a:pt x="2624" y="1921"/>
                  </a:cubicBezTo>
                  <a:cubicBezTo>
                    <a:pt x="2676" y="1921"/>
                    <a:pt x="2714" y="1908"/>
                    <a:pt x="2731" y="1877"/>
                  </a:cubicBezTo>
                  <a:cubicBezTo>
                    <a:pt x="2847" y="1675"/>
                    <a:pt x="1879" y="1083"/>
                    <a:pt x="1878" y="1083"/>
                  </a:cubicBezTo>
                  <a:lnTo>
                    <a:pt x="1878" y="1083"/>
                  </a:lnTo>
                  <a:cubicBezTo>
                    <a:pt x="1879" y="1083"/>
                    <a:pt x="2625" y="1456"/>
                    <a:pt x="2941" y="1456"/>
                  </a:cubicBezTo>
                  <a:cubicBezTo>
                    <a:pt x="2998" y="1456"/>
                    <a:pt x="3041" y="1444"/>
                    <a:pt x="3063" y="1415"/>
                  </a:cubicBezTo>
                  <a:cubicBezTo>
                    <a:pt x="3208" y="1242"/>
                    <a:pt x="1835" y="534"/>
                    <a:pt x="1835" y="534"/>
                  </a:cubicBezTo>
                  <a:cubicBezTo>
                    <a:pt x="2269" y="447"/>
                    <a:pt x="2456" y="100"/>
                    <a:pt x="2413" y="14"/>
                  </a:cubicBezTo>
                  <a:cubicBezTo>
                    <a:pt x="2405" y="4"/>
                    <a:pt x="2383" y="0"/>
                    <a:pt x="2349"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97;p59">
              <a:extLst>
                <a:ext uri="{FF2B5EF4-FFF2-40B4-BE49-F238E27FC236}">
                  <a16:creationId xmlns:a16="http://schemas.microsoft.com/office/drawing/2014/main" id="{4C553FC3-C254-4E1B-940F-6B3BA6E7714A}"/>
                </a:ext>
              </a:extLst>
            </p:cNvPr>
            <p:cNvSpPr/>
            <p:nvPr/>
          </p:nvSpPr>
          <p:spPr>
            <a:xfrm>
              <a:off x="953750" y="1428087"/>
              <a:ext cx="307341" cy="387593"/>
            </a:xfrm>
            <a:custGeom>
              <a:avLst/>
              <a:gdLst/>
              <a:ahLst/>
              <a:cxnLst/>
              <a:rect l="l" t="t" r="r" b="b"/>
              <a:pathLst>
                <a:path w="7196" h="9075" extrusionOk="0">
                  <a:moveTo>
                    <a:pt x="4422" y="1"/>
                  </a:moveTo>
                  <a:cubicBezTo>
                    <a:pt x="4422" y="1"/>
                    <a:pt x="2962" y="1301"/>
                    <a:pt x="1488" y="3873"/>
                  </a:cubicBezTo>
                  <a:cubicBezTo>
                    <a:pt x="0" y="6416"/>
                    <a:pt x="2529" y="7500"/>
                    <a:pt x="3193" y="7774"/>
                  </a:cubicBezTo>
                  <a:cubicBezTo>
                    <a:pt x="3872" y="8049"/>
                    <a:pt x="6574" y="9075"/>
                    <a:pt x="6574" y="9075"/>
                  </a:cubicBezTo>
                  <a:lnTo>
                    <a:pt x="7196" y="7124"/>
                  </a:lnTo>
                  <a:cubicBezTo>
                    <a:pt x="7196" y="7124"/>
                    <a:pt x="5534" y="6488"/>
                    <a:pt x="3844" y="5549"/>
                  </a:cubicBezTo>
                  <a:cubicBezTo>
                    <a:pt x="3078" y="5116"/>
                    <a:pt x="5780" y="1995"/>
                    <a:pt x="5780" y="1995"/>
                  </a:cubicBezTo>
                  <a:lnTo>
                    <a:pt x="44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98;p59">
              <a:extLst>
                <a:ext uri="{FF2B5EF4-FFF2-40B4-BE49-F238E27FC236}">
                  <a16:creationId xmlns:a16="http://schemas.microsoft.com/office/drawing/2014/main" id="{2000D5B7-034C-4214-AE1C-4E5BB011B10A}"/>
                </a:ext>
              </a:extLst>
            </p:cNvPr>
            <p:cNvSpPr/>
            <p:nvPr/>
          </p:nvSpPr>
          <p:spPr>
            <a:xfrm>
              <a:off x="1064797" y="2583959"/>
              <a:ext cx="149400" cy="14820"/>
            </a:xfrm>
            <a:custGeom>
              <a:avLst/>
              <a:gdLst/>
              <a:ahLst/>
              <a:cxnLst/>
              <a:rect l="l" t="t" r="r" b="b"/>
              <a:pathLst>
                <a:path w="3498" h="347" extrusionOk="0">
                  <a:moveTo>
                    <a:pt x="2385" y="0"/>
                  </a:moveTo>
                  <a:lnTo>
                    <a:pt x="1" y="130"/>
                  </a:lnTo>
                  <a:cubicBezTo>
                    <a:pt x="1" y="130"/>
                    <a:pt x="2250" y="347"/>
                    <a:pt x="3126" y="347"/>
                  </a:cubicBezTo>
                  <a:cubicBezTo>
                    <a:pt x="3335" y="347"/>
                    <a:pt x="3466" y="334"/>
                    <a:pt x="3469" y="304"/>
                  </a:cubicBezTo>
                  <a:cubicBezTo>
                    <a:pt x="3498" y="145"/>
                    <a:pt x="2385" y="0"/>
                    <a:pt x="2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99;p59">
              <a:extLst>
                <a:ext uri="{FF2B5EF4-FFF2-40B4-BE49-F238E27FC236}">
                  <a16:creationId xmlns:a16="http://schemas.microsoft.com/office/drawing/2014/main" id="{C829A4CE-CFD9-4E63-9518-01EF48CF7717}"/>
                </a:ext>
              </a:extLst>
            </p:cNvPr>
            <p:cNvSpPr/>
            <p:nvPr/>
          </p:nvSpPr>
          <p:spPr>
            <a:xfrm>
              <a:off x="1231452" y="2583959"/>
              <a:ext cx="149357" cy="14820"/>
            </a:xfrm>
            <a:custGeom>
              <a:avLst/>
              <a:gdLst/>
              <a:ahLst/>
              <a:cxnLst/>
              <a:rect l="l" t="t" r="r" b="b"/>
              <a:pathLst>
                <a:path w="3497" h="347" extrusionOk="0">
                  <a:moveTo>
                    <a:pt x="2384" y="0"/>
                  </a:moveTo>
                  <a:lnTo>
                    <a:pt x="0" y="130"/>
                  </a:lnTo>
                  <a:cubicBezTo>
                    <a:pt x="0" y="130"/>
                    <a:pt x="2249" y="347"/>
                    <a:pt x="3125" y="347"/>
                  </a:cubicBezTo>
                  <a:cubicBezTo>
                    <a:pt x="3334" y="347"/>
                    <a:pt x="3465" y="334"/>
                    <a:pt x="3468" y="304"/>
                  </a:cubicBezTo>
                  <a:cubicBezTo>
                    <a:pt x="3497" y="145"/>
                    <a:pt x="2384" y="0"/>
                    <a:pt x="2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00;p59">
              <a:extLst>
                <a:ext uri="{FF2B5EF4-FFF2-40B4-BE49-F238E27FC236}">
                  <a16:creationId xmlns:a16="http://schemas.microsoft.com/office/drawing/2014/main" id="{00C5F01D-CE14-48EA-A93A-A479A00D40D5}"/>
                </a:ext>
              </a:extLst>
            </p:cNvPr>
            <p:cNvSpPr/>
            <p:nvPr/>
          </p:nvSpPr>
          <p:spPr>
            <a:xfrm>
              <a:off x="1248109" y="1200825"/>
              <a:ext cx="133939" cy="76622"/>
            </a:xfrm>
            <a:custGeom>
              <a:avLst/>
              <a:gdLst/>
              <a:ahLst/>
              <a:cxnLst/>
              <a:rect l="l" t="t" r="r" b="b"/>
              <a:pathLst>
                <a:path w="3136" h="1794" extrusionOk="0">
                  <a:moveTo>
                    <a:pt x="1467" y="0"/>
                  </a:moveTo>
                  <a:cubicBezTo>
                    <a:pt x="1173" y="0"/>
                    <a:pt x="879" y="55"/>
                    <a:pt x="607" y="164"/>
                  </a:cubicBezTo>
                  <a:cubicBezTo>
                    <a:pt x="434" y="236"/>
                    <a:pt x="246" y="323"/>
                    <a:pt x="145" y="482"/>
                  </a:cubicBezTo>
                  <a:cubicBezTo>
                    <a:pt x="15" y="655"/>
                    <a:pt x="0" y="872"/>
                    <a:pt x="29" y="1088"/>
                  </a:cubicBezTo>
                  <a:cubicBezTo>
                    <a:pt x="44" y="1276"/>
                    <a:pt x="29" y="1450"/>
                    <a:pt x="101" y="1637"/>
                  </a:cubicBezTo>
                  <a:cubicBezTo>
                    <a:pt x="133" y="1748"/>
                    <a:pt x="181" y="1793"/>
                    <a:pt x="238" y="1793"/>
                  </a:cubicBezTo>
                  <a:cubicBezTo>
                    <a:pt x="468" y="1793"/>
                    <a:pt x="856" y="1068"/>
                    <a:pt x="1041" y="814"/>
                  </a:cubicBezTo>
                  <a:cubicBezTo>
                    <a:pt x="1272" y="1204"/>
                    <a:pt x="1691" y="1464"/>
                    <a:pt x="2139" y="1493"/>
                  </a:cubicBezTo>
                  <a:cubicBezTo>
                    <a:pt x="2196" y="1493"/>
                    <a:pt x="2254" y="1493"/>
                    <a:pt x="2312" y="1464"/>
                  </a:cubicBezTo>
                  <a:cubicBezTo>
                    <a:pt x="2355" y="1421"/>
                    <a:pt x="2384" y="1334"/>
                    <a:pt x="2341" y="1262"/>
                  </a:cubicBezTo>
                  <a:cubicBezTo>
                    <a:pt x="2327" y="1194"/>
                    <a:pt x="2275" y="1138"/>
                    <a:pt x="2220" y="1096"/>
                  </a:cubicBezTo>
                  <a:lnTo>
                    <a:pt x="2220" y="1096"/>
                  </a:lnTo>
                  <a:cubicBezTo>
                    <a:pt x="2406" y="1236"/>
                    <a:pt x="2605" y="1335"/>
                    <a:pt x="2818" y="1406"/>
                  </a:cubicBezTo>
                  <a:cubicBezTo>
                    <a:pt x="2867" y="1416"/>
                    <a:pt x="2916" y="1439"/>
                    <a:pt x="2957" y="1439"/>
                  </a:cubicBezTo>
                  <a:cubicBezTo>
                    <a:pt x="2975" y="1439"/>
                    <a:pt x="2992" y="1434"/>
                    <a:pt x="3006" y="1421"/>
                  </a:cubicBezTo>
                  <a:cubicBezTo>
                    <a:pt x="3121" y="1392"/>
                    <a:pt x="3136" y="1262"/>
                    <a:pt x="3136" y="1161"/>
                  </a:cubicBezTo>
                  <a:cubicBezTo>
                    <a:pt x="3136" y="901"/>
                    <a:pt x="3006" y="669"/>
                    <a:pt x="2847" y="510"/>
                  </a:cubicBezTo>
                  <a:cubicBezTo>
                    <a:pt x="2673" y="323"/>
                    <a:pt x="2457" y="221"/>
                    <a:pt x="2211" y="120"/>
                  </a:cubicBezTo>
                  <a:cubicBezTo>
                    <a:pt x="1971" y="40"/>
                    <a:pt x="1718" y="0"/>
                    <a:pt x="1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1;p59">
              <a:extLst>
                <a:ext uri="{FF2B5EF4-FFF2-40B4-BE49-F238E27FC236}">
                  <a16:creationId xmlns:a16="http://schemas.microsoft.com/office/drawing/2014/main" id="{8E2E1487-A3B9-47E1-8192-9E6E0E289062}"/>
                </a:ext>
              </a:extLst>
            </p:cNvPr>
            <p:cNvSpPr/>
            <p:nvPr/>
          </p:nvSpPr>
          <p:spPr>
            <a:xfrm>
              <a:off x="1112333" y="1428044"/>
              <a:ext cx="151834" cy="306786"/>
            </a:xfrm>
            <a:custGeom>
              <a:avLst/>
              <a:gdLst/>
              <a:ahLst/>
              <a:cxnLst/>
              <a:rect l="l" t="t" r="r" b="b"/>
              <a:pathLst>
                <a:path w="3555" h="7183" extrusionOk="0">
                  <a:moveTo>
                    <a:pt x="613" y="1"/>
                  </a:moveTo>
                  <a:cubicBezTo>
                    <a:pt x="597" y="1"/>
                    <a:pt x="589" y="2"/>
                    <a:pt x="593" y="2"/>
                  </a:cubicBezTo>
                  <a:lnTo>
                    <a:pt x="645" y="2"/>
                  </a:lnTo>
                  <a:cubicBezTo>
                    <a:pt x="632" y="1"/>
                    <a:pt x="622" y="1"/>
                    <a:pt x="613" y="1"/>
                  </a:cubicBezTo>
                  <a:close/>
                  <a:moveTo>
                    <a:pt x="645" y="2"/>
                  </a:moveTo>
                  <a:lnTo>
                    <a:pt x="645" y="2"/>
                  </a:lnTo>
                  <a:cubicBezTo>
                    <a:pt x="710" y="5"/>
                    <a:pt x="830" y="20"/>
                    <a:pt x="983" y="74"/>
                  </a:cubicBezTo>
                  <a:cubicBezTo>
                    <a:pt x="1113" y="132"/>
                    <a:pt x="1258" y="190"/>
                    <a:pt x="1402" y="320"/>
                  </a:cubicBezTo>
                  <a:cubicBezTo>
                    <a:pt x="1547" y="421"/>
                    <a:pt x="1691" y="580"/>
                    <a:pt x="1807" y="797"/>
                  </a:cubicBezTo>
                  <a:cubicBezTo>
                    <a:pt x="1893" y="1013"/>
                    <a:pt x="1951" y="1288"/>
                    <a:pt x="1908" y="1562"/>
                  </a:cubicBezTo>
                  <a:cubicBezTo>
                    <a:pt x="1893" y="1851"/>
                    <a:pt x="1778" y="2140"/>
                    <a:pt x="1633" y="2415"/>
                  </a:cubicBezTo>
                  <a:cubicBezTo>
                    <a:pt x="1344" y="2964"/>
                    <a:pt x="839" y="3455"/>
                    <a:pt x="434" y="4076"/>
                  </a:cubicBezTo>
                  <a:cubicBezTo>
                    <a:pt x="318" y="4235"/>
                    <a:pt x="232" y="4394"/>
                    <a:pt x="159" y="4553"/>
                  </a:cubicBezTo>
                  <a:cubicBezTo>
                    <a:pt x="87" y="4741"/>
                    <a:pt x="29" y="4900"/>
                    <a:pt x="15" y="5088"/>
                  </a:cubicBezTo>
                  <a:cubicBezTo>
                    <a:pt x="1" y="5261"/>
                    <a:pt x="44" y="5449"/>
                    <a:pt x="174" y="5565"/>
                  </a:cubicBezTo>
                  <a:cubicBezTo>
                    <a:pt x="304" y="5695"/>
                    <a:pt x="448" y="5767"/>
                    <a:pt x="593" y="5839"/>
                  </a:cubicBezTo>
                  <a:cubicBezTo>
                    <a:pt x="1156" y="6143"/>
                    <a:pt x="1677" y="6403"/>
                    <a:pt x="2110" y="6605"/>
                  </a:cubicBezTo>
                  <a:cubicBezTo>
                    <a:pt x="2544" y="6793"/>
                    <a:pt x="2905" y="6937"/>
                    <a:pt x="3150" y="7038"/>
                  </a:cubicBezTo>
                  <a:cubicBezTo>
                    <a:pt x="3280" y="7082"/>
                    <a:pt x="3367" y="7125"/>
                    <a:pt x="3439" y="7140"/>
                  </a:cubicBezTo>
                  <a:cubicBezTo>
                    <a:pt x="3494" y="7150"/>
                    <a:pt x="3531" y="7169"/>
                    <a:pt x="3547" y="7178"/>
                  </a:cubicBezTo>
                  <a:lnTo>
                    <a:pt x="3483" y="7140"/>
                  </a:lnTo>
                  <a:cubicBezTo>
                    <a:pt x="3410" y="7111"/>
                    <a:pt x="3324" y="7067"/>
                    <a:pt x="3194" y="7010"/>
                  </a:cubicBezTo>
                  <a:cubicBezTo>
                    <a:pt x="2934" y="6908"/>
                    <a:pt x="2572" y="6749"/>
                    <a:pt x="2139" y="6547"/>
                  </a:cubicBezTo>
                  <a:cubicBezTo>
                    <a:pt x="1705" y="6330"/>
                    <a:pt x="1200" y="6070"/>
                    <a:pt x="651" y="5767"/>
                  </a:cubicBezTo>
                  <a:cubicBezTo>
                    <a:pt x="521" y="5695"/>
                    <a:pt x="362" y="5622"/>
                    <a:pt x="246" y="5521"/>
                  </a:cubicBezTo>
                  <a:cubicBezTo>
                    <a:pt x="145" y="5406"/>
                    <a:pt x="87" y="5247"/>
                    <a:pt x="102" y="5088"/>
                  </a:cubicBezTo>
                  <a:cubicBezTo>
                    <a:pt x="116" y="4914"/>
                    <a:pt x="174" y="4756"/>
                    <a:pt x="246" y="4597"/>
                  </a:cubicBezTo>
                  <a:cubicBezTo>
                    <a:pt x="318" y="4438"/>
                    <a:pt x="391" y="4264"/>
                    <a:pt x="506" y="4120"/>
                  </a:cubicBezTo>
                  <a:cubicBezTo>
                    <a:pt x="896" y="3513"/>
                    <a:pt x="1417" y="3022"/>
                    <a:pt x="1705" y="2444"/>
                  </a:cubicBezTo>
                  <a:cubicBezTo>
                    <a:pt x="1850" y="2155"/>
                    <a:pt x="1966" y="1866"/>
                    <a:pt x="1980" y="1577"/>
                  </a:cubicBezTo>
                  <a:cubicBezTo>
                    <a:pt x="2023" y="1288"/>
                    <a:pt x="1966" y="1013"/>
                    <a:pt x="1850" y="797"/>
                  </a:cubicBezTo>
                  <a:cubicBezTo>
                    <a:pt x="1749" y="580"/>
                    <a:pt x="1604" y="406"/>
                    <a:pt x="1445" y="291"/>
                  </a:cubicBezTo>
                  <a:cubicBezTo>
                    <a:pt x="1301" y="175"/>
                    <a:pt x="1128" y="103"/>
                    <a:pt x="1012" y="60"/>
                  </a:cubicBezTo>
                  <a:cubicBezTo>
                    <a:pt x="882" y="31"/>
                    <a:pt x="766" y="2"/>
                    <a:pt x="694" y="2"/>
                  </a:cubicBezTo>
                  <a:close/>
                  <a:moveTo>
                    <a:pt x="3547" y="7178"/>
                  </a:moveTo>
                  <a:lnTo>
                    <a:pt x="3555" y="7183"/>
                  </a:lnTo>
                  <a:cubicBezTo>
                    <a:pt x="3555" y="7183"/>
                    <a:pt x="3552" y="7181"/>
                    <a:pt x="3547" y="71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02;p59">
              <a:extLst>
                <a:ext uri="{FF2B5EF4-FFF2-40B4-BE49-F238E27FC236}">
                  <a16:creationId xmlns:a16="http://schemas.microsoft.com/office/drawing/2014/main" id="{4A1656AD-3E13-4A41-AE44-F87B13F0E227}"/>
                </a:ext>
              </a:extLst>
            </p:cNvPr>
            <p:cNvSpPr/>
            <p:nvPr/>
          </p:nvSpPr>
          <p:spPr>
            <a:xfrm>
              <a:off x="1342499" y="1504026"/>
              <a:ext cx="40190" cy="16700"/>
            </a:xfrm>
            <a:custGeom>
              <a:avLst/>
              <a:gdLst/>
              <a:ahLst/>
              <a:cxnLst/>
              <a:rect l="l" t="t" r="r" b="b"/>
              <a:pathLst>
                <a:path w="941" h="391" extrusionOk="0">
                  <a:moveTo>
                    <a:pt x="940" y="0"/>
                  </a:moveTo>
                  <a:lnTo>
                    <a:pt x="1" y="130"/>
                  </a:lnTo>
                  <a:lnTo>
                    <a:pt x="1" y="390"/>
                  </a:lnTo>
                  <a:lnTo>
                    <a:pt x="940" y="246"/>
                  </a:lnTo>
                  <a:lnTo>
                    <a:pt x="9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03;p59">
              <a:extLst>
                <a:ext uri="{FF2B5EF4-FFF2-40B4-BE49-F238E27FC236}">
                  <a16:creationId xmlns:a16="http://schemas.microsoft.com/office/drawing/2014/main" id="{4B197329-D7C1-41F4-99B7-68B075E23852}"/>
                </a:ext>
              </a:extLst>
            </p:cNvPr>
            <p:cNvSpPr/>
            <p:nvPr/>
          </p:nvSpPr>
          <p:spPr>
            <a:xfrm>
              <a:off x="1459781" y="1571252"/>
              <a:ext cx="318446" cy="1031233"/>
            </a:xfrm>
            <a:custGeom>
              <a:avLst/>
              <a:gdLst/>
              <a:ahLst/>
              <a:cxnLst/>
              <a:rect l="l" t="t" r="r" b="b"/>
              <a:pathLst>
                <a:path w="7456" h="24145" extrusionOk="0">
                  <a:moveTo>
                    <a:pt x="7456" y="1"/>
                  </a:moveTo>
                  <a:lnTo>
                    <a:pt x="766" y="4639"/>
                  </a:lnTo>
                  <a:lnTo>
                    <a:pt x="0" y="24145"/>
                  </a:lnTo>
                  <a:lnTo>
                    <a:pt x="6603" y="24145"/>
                  </a:lnTo>
                  <a:lnTo>
                    <a:pt x="74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04;p59">
              <a:extLst>
                <a:ext uri="{FF2B5EF4-FFF2-40B4-BE49-F238E27FC236}">
                  <a16:creationId xmlns:a16="http://schemas.microsoft.com/office/drawing/2014/main" id="{F1C8ACFC-B969-40F1-9077-9EA119C65E5C}"/>
                </a:ext>
              </a:extLst>
            </p:cNvPr>
            <p:cNvSpPr/>
            <p:nvPr/>
          </p:nvSpPr>
          <p:spPr>
            <a:xfrm>
              <a:off x="1651678" y="1477460"/>
              <a:ext cx="109295" cy="114207"/>
            </a:xfrm>
            <a:custGeom>
              <a:avLst/>
              <a:gdLst/>
              <a:ahLst/>
              <a:cxnLst/>
              <a:rect l="l" t="t" r="r" b="b"/>
              <a:pathLst>
                <a:path w="2559" h="2674" extrusionOk="0">
                  <a:moveTo>
                    <a:pt x="1" y="1"/>
                  </a:moveTo>
                  <a:lnTo>
                    <a:pt x="1" y="131"/>
                  </a:lnTo>
                  <a:cubicBezTo>
                    <a:pt x="954" y="145"/>
                    <a:pt x="1633" y="579"/>
                    <a:pt x="2067" y="1417"/>
                  </a:cubicBezTo>
                  <a:cubicBezTo>
                    <a:pt x="2399" y="2052"/>
                    <a:pt x="2428" y="2674"/>
                    <a:pt x="2428" y="2674"/>
                  </a:cubicBezTo>
                  <a:lnTo>
                    <a:pt x="2558" y="2674"/>
                  </a:lnTo>
                  <a:cubicBezTo>
                    <a:pt x="2558" y="2645"/>
                    <a:pt x="2370" y="4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05;p59">
              <a:extLst>
                <a:ext uri="{FF2B5EF4-FFF2-40B4-BE49-F238E27FC236}">
                  <a16:creationId xmlns:a16="http://schemas.microsoft.com/office/drawing/2014/main" id="{AA9DC09B-E0FE-40B4-9C89-0C4CB014A359}"/>
                </a:ext>
              </a:extLst>
            </p:cNvPr>
            <p:cNvSpPr/>
            <p:nvPr/>
          </p:nvSpPr>
          <p:spPr>
            <a:xfrm>
              <a:off x="1597393" y="1474385"/>
              <a:ext cx="58641" cy="15461"/>
            </a:xfrm>
            <a:custGeom>
              <a:avLst/>
              <a:gdLst/>
              <a:ahLst/>
              <a:cxnLst/>
              <a:rect l="l" t="t" r="r" b="b"/>
              <a:pathLst>
                <a:path w="1373" h="362" extrusionOk="0">
                  <a:moveTo>
                    <a:pt x="0" y="1"/>
                  </a:moveTo>
                  <a:lnTo>
                    <a:pt x="0" y="333"/>
                  </a:lnTo>
                  <a:lnTo>
                    <a:pt x="1373" y="362"/>
                  </a:lnTo>
                  <a:lnTo>
                    <a:pt x="13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584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標題 1">
            <a:extLst>
              <a:ext uri="{FF2B5EF4-FFF2-40B4-BE49-F238E27FC236}">
                <a16:creationId xmlns:a16="http://schemas.microsoft.com/office/drawing/2014/main" id="{8D07A95E-303E-419D-91CA-A1F968FA09DC}"/>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實務案例宣導一</a:t>
            </a:r>
            <a:endParaRPr lang="zh-TW" altLang="en-US" sz="2800" dirty="0"/>
          </a:p>
        </p:txBody>
      </p:sp>
      <p:sp>
        <p:nvSpPr>
          <p:cNvPr id="25" name="內容版面配置區 2">
            <a:extLst>
              <a:ext uri="{FF2B5EF4-FFF2-40B4-BE49-F238E27FC236}">
                <a16:creationId xmlns:a16="http://schemas.microsoft.com/office/drawing/2014/main" id="{8FC2483F-B6B0-4C72-93C7-8FFCBB6F60CD}"/>
              </a:ext>
            </a:extLst>
          </p:cNvPr>
          <p:cNvSpPr txBox="1">
            <a:spLocks/>
          </p:cNvSpPr>
          <p:nvPr/>
        </p:nvSpPr>
        <p:spPr>
          <a:xfrm>
            <a:off x="1308234" y="1372175"/>
            <a:ext cx="6283413"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：教務處</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組員下午</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40</a:t>
            </a:r>
            <a:r>
              <a:rPr lang="zh-TW" altLang="en-US" sz="1800" dirty="0">
                <a:latin typeface="微軟正黑體" panose="020B0604030504040204" pitchFamily="34" charset="-120"/>
                <a:ea typeface="微軟正黑體" panose="020B0604030504040204" pitchFamily="34" charset="-120"/>
              </a:rPr>
              <a:t>被主管臨時交辦緊急業務須處理，是否還能報加班</a:t>
            </a:r>
            <a:r>
              <a:rPr lang="en-US" altLang="zh-TW" sz="1800" dirty="0">
                <a:latin typeface="微軟正黑體" panose="020B0604030504040204" pitchFamily="34" charset="-120"/>
                <a:ea typeface="微軟正黑體" panose="020B0604030504040204" pitchFamily="34" charset="-120"/>
              </a:rPr>
              <a:t>?</a:t>
            </a: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可以。</a:t>
            </a:r>
            <a:r>
              <a:rPr lang="zh-TW" altLang="en-US" sz="1800" dirty="0">
                <a:latin typeface="微軟正黑體" panose="020B0604030504040204" pitchFamily="34" charset="-120"/>
                <a:ea typeface="微軟正黑體" panose="020B0604030504040204" pitchFamily="34" charset="-120"/>
              </a:rPr>
              <a:t>依照本校差勤管理要點，當日下午</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時</a:t>
            </a:r>
            <a:r>
              <a:rPr lang="en-US" altLang="zh-TW" sz="1800" dirty="0">
                <a:latin typeface="微軟正黑體" panose="020B0604030504040204" pitchFamily="34" charset="-120"/>
                <a:ea typeface="微軟正黑體" panose="020B0604030504040204" pitchFamily="34" charset="-120"/>
              </a:rPr>
              <a:t>30</a:t>
            </a:r>
            <a:r>
              <a:rPr lang="zh-TW" altLang="en-US" sz="1800" dirty="0">
                <a:latin typeface="微軟正黑體" panose="020B0604030504040204" pitchFamily="34" charset="-120"/>
                <a:ea typeface="微軟正黑體" panose="020B0604030504040204" pitchFamily="34" charset="-120"/>
              </a:rPr>
              <a:t>分前事先申請並經主管核准後，始得開始加班，差勤系統申請加班需於當日</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30</a:t>
            </a:r>
            <a:r>
              <a:rPr lang="zh-TW" altLang="en-US" sz="1800" dirty="0">
                <a:latin typeface="微軟正黑體" panose="020B0604030504040204" pitchFamily="34" charset="-120"/>
                <a:ea typeface="微軟正黑體" panose="020B0604030504040204" pitchFamily="34" charset="-120"/>
              </a:rPr>
              <a:t>前，否則無法申請，</a:t>
            </a:r>
            <a:r>
              <a:rPr lang="zh-TW" altLang="en-US" sz="1800" dirty="0">
                <a:solidFill>
                  <a:srgbClr val="FF0000"/>
                </a:solidFill>
                <a:latin typeface="微軟正黑體" panose="020B0604030504040204" pitchFamily="34" charset="-120"/>
                <a:ea typeface="微軟正黑體" panose="020B0604030504040204" pitchFamily="34" charset="-120"/>
              </a:rPr>
              <a:t>惟事後仍能專簽核准後由人事室根據實際刷卡時數進行加班時數補登。</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967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內容版面配置區 2">
            <a:extLst>
              <a:ext uri="{FF2B5EF4-FFF2-40B4-BE49-F238E27FC236}">
                <a16:creationId xmlns:a16="http://schemas.microsoft.com/office/drawing/2014/main" id="{BDAC24F9-2D56-4A89-99B6-C99ED8D07F4C}"/>
              </a:ext>
            </a:extLst>
          </p:cNvPr>
          <p:cNvSpPr txBox="1">
            <a:spLocks/>
          </p:cNvSpPr>
          <p:nvPr/>
        </p:nvSpPr>
        <p:spPr>
          <a:xfrm>
            <a:off x="1219787" y="1280349"/>
            <a:ext cx="6535608"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：總務處</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組員今天</a:t>
            </a:r>
            <a:r>
              <a:rPr lang="en-US" altLang="zh-TW" sz="1800" dirty="0">
                <a:latin typeface="微軟正黑體" panose="020B0604030504040204" pitchFamily="34" charset="-120"/>
                <a:ea typeface="微軟正黑體" panose="020B0604030504040204" pitchFamily="34" charset="-120"/>
              </a:rPr>
              <a:t>08:20</a:t>
            </a:r>
            <a:r>
              <a:rPr lang="zh-TW" altLang="en-US" sz="1800" dirty="0">
                <a:latin typeface="微軟正黑體" panose="020B0604030504040204" pitchFamily="34" charset="-120"/>
                <a:ea typeface="微軟正黑體" panose="020B0604030504040204" pitchFamily="34" charset="-120"/>
              </a:rPr>
              <a:t>上班，因業務需要</a:t>
            </a:r>
            <a:r>
              <a:rPr lang="zh-TW" altLang="en-US" sz="1800" dirty="0">
                <a:solidFill>
                  <a:srgbClr val="FF0000"/>
                </a:solidFill>
                <a:latin typeface="微軟正黑體" panose="020B0604030504040204" pitchFamily="34" charset="-120"/>
                <a:ea typeface="微軟正黑體" panose="020B0604030504040204" pitchFamily="34" charset="-120"/>
              </a:rPr>
              <a:t>（非搶救重大災害）</a:t>
            </a:r>
            <a:r>
              <a:rPr lang="zh-TW" altLang="en-US" sz="1800" dirty="0">
                <a:latin typeface="微軟正黑體" panose="020B0604030504040204" pitchFamily="34" charset="-120"/>
                <a:ea typeface="微軟正黑體" panose="020B0604030504040204" pitchFamily="34" charset="-120"/>
              </a:rPr>
              <a:t>可否加班到晚上</a:t>
            </a:r>
            <a:r>
              <a:rPr lang="en-US" altLang="zh-TW" sz="1800" dirty="0">
                <a:latin typeface="微軟正黑體" panose="020B0604030504040204" pitchFamily="34" charset="-120"/>
                <a:ea typeface="微軟正黑體" panose="020B0604030504040204" pitchFamily="34" charset="-120"/>
              </a:rPr>
              <a:t>11</a:t>
            </a:r>
            <a:r>
              <a:rPr lang="zh-TW" altLang="en-US" sz="1800" dirty="0">
                <a:latin typeface="微軟正黑體" panose="020B0604030504040204" pitchFamily="34" charset="-120"/>
                <a:ea typeface="微軟正黑體" panose="020B0604030504040204" pitchFamily="34" charset="-120"/>
              </a:rPr>
              <a:t>點</a:t>
            </a:r>
            <a:r>
              <a:rPr lang="en-US" altLang="zh-TW" sz="1800" dirty="0">
                <a:latin typeface="微軟正黑體" panose="020B0604030504040204" pitchFamily="34" charset="-120"/>
                <a:ea typeface="微軟正黑體" panose="020B0604030504040204" pitchFamily="34" charset="-120"/>
              </a:rPr>
              <a:t>?</a:t>
            </a: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不可以。</a:t>
            </a:r>
            <a:r>
              <a:rPr lang="zh-TW" altLang="en-US" sz="1800" dirty="0">
                <a:latin typeface="微軟正黑體" panose="020B0604030504040204" pitchFamily="34" charset="-120"/>
                <a:ea typeface="微軟正黑體" panose="020B0604030504040204" pitchFamily="34" charset="-120"/>
              </a:rPr>
              <a:t>本校實施彈性上下班，</a:t>
            </a:r>
            <a:r>
              <a:rPr lang="en-US" altLang="zh-TW" sz="1800" dirty="0">
                <a:latin typeface="微軟正黑體" panose="020B0604030504040204" pitchFamily="34" charset="-120"/>
                <a:ea typeface="微軟正黑體" panose="020B0604030504040204" pitchFamily="34" charset="-120"/>
              </a:rPr>
              <a:t>08:20</a:t>
            </a:r>
            <a:r>
              <a:rPr lang="zh-TW" altLang="en-US" sz="1800" dirty="0">
                <a:latin typeface="微軟正黑體" panose="020B0604030504040204" pitchFamily="34" charset="-120"/>
                <a:ea typeface="微軟正黑體" panose="020B0604030504040204" pitchFamily="34" charset="-120"/>
              </a:rPr>
              <a:t>上班，</a:t>
            </a:r>
            <a:r>
              <a:rPr lang="en-US" altLang="zh-TW" sz="1800" dirty="0">
                <a:latin typeface="微軟正黑體" panose="020B0604030504040204" pitchFamily="34" charset="-120"/>
                <a:ea typeface="微軟正黑體" panose="020B0604030504040204" pitchFamily="34" charset="-120"/>
              </a:rPr>
              <a:t>17:20</a:t>
            </a:r>
            <a:r>
              <a:rPr lang="zh-TW" altLang="en-US" sz="1800" dirty="0">
                <a:latin typeface="微軟正黑體" panose="020B0604030504040204" pitchFamily="34" charset="-120"/>
                <a:ea typeface="微軟正黑體" panose="020B0604030504040204" pitchFamily="34" charset="-120"/>
              </a:rPr>
              <a:t>班，依公務員服務法規定，辦理季節性週期性業務，每日正常辦公時數，連同延長辦公時數不得超過</a:t>
            </a:r>
            <a:r>
              <a:rPr lang="en-US" altLang="zh-TW" sz="1800" dirty="0">
                <a:latin typeface="微軟正黑體" panose="020B0604030504040204" pitchFamily="34" charset="-120"/>
                <a:ea typeface="微軟正黑體" panose="020B0604030504040204" pitchFamily="34" charset="-120"/>
              </a:rPr>
              <a:t>12</a:t>
            </a:r>
            <a:r>
              <a:rPr lang="zh-TW" altLang="en-US" sz="1800" dirty="0">
                <a:latin typeface="微軟正黑體" panose="020B0604030504040204" pitchFamily="34" charset="-120"/>
                <a:ea typeface="微軟正黑體" panose="020B0604030504040204" pitchFamily="34" charset="-120"/>
              </a:rPr>
              <a:t>小時，是以，當日延長工時至多至</a:t>
            </a:r>
            <a:r>
              <a:rPr lang="en-US" altLang="zh-TW" sz="1800" dirty="0">
                <a:latin typeface="微軟正黑體" panose="020B0604030504040204" pitchFamily="34" charset="-120"/>
                <a:ea typeface="微軟正黑體" panose="020B0604030504040204" pitchFamily="34" charset="-120"/>
              </a:rPr>
              <a:t>21:20</a:t>
            </a:r>
            <a:r>
              <a:rPr lang="zh-TW" altLang="en-US" sz="1800" dirty="0">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例外：</a:t>
            </a:r>
            <a:r>
              <a:rPr lang="zh-TW" altLang="en-US" sz="1800" dirty="0">
                <a:latin typeface="微軟正黑體" panose="020B0604030504040204" pitchFamily="34" charset="-120"/>
                <a:ea typeface="微軟正黑體" panose="020B0604030504040204" pitchFamily="34" charset="-120"/>
              </a:rPr>
              <a:t>惟如為搶救重大災害，每日工時上限連同正常工時，</a:t>
            </a:r>
            <a:r>
              <a:rPr lang="zh-TW" altLang="en-US" sz="1800" dirty="0">
                <a:solidFill>
                  <a:srgbClr val="FF0000"/>
                </a:solidFill>
                <a:latin typeface="微軟正黑體" panose="020B0604030504040204" pitchFamily="34" charset="-120"/>
                <a:ea typeface="微軟正黑體" panose="020B0604030504040204" pitchFamily="34" charset="-120"/>
              </a:rPr>
              <a:t>得延長至</a:t>
            </a:r>
            <a:r>
              <a:rPr lang="en-US" altLang="zh-TW" sz="1800" dirty="0">
                <a:solidFill>
                  <a:srgbClr val="FF0000"/>
                </a:solidFill>
                <a:latin typeface="微軟正黑體" panose="020B0604030504040204" pitchFamily="34" charset="-120"/>
                <a:ea typeface="微軟正黑體" panose="020B0604030504040204" pitchFamily="34" charset="-120"/>
              </a:rPr>
              <a:t>14</a:t>
            </a:r>
            <a:r>
              <a:rPr lang="zh-TW" altLang="en-US" sz="1800" dirty="0">
                <a:solidFill>
                  <a:srgbClr val="FF0000"/>
                </a:solidFill>
                <a:latin typeface="微軟正黑體" panose="020B0604030504040204" pitchFamily="34" charset="-120"/>
                <a:ea typeface="微軟正黑體" panose="020B0604030504040204" pitchFamily="34" charset="-120"/>
              </a:rPr>
              <a:t>小時，並由本校於事發一個月內報教育部備查。</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
        <p:nvSpPr>
          <p:cNvPr id="23" name="標題 1">
            <a:extLst>
              <a:ext uri="{FF2B5EF4-FFF2-40B4-BE49-F238E27FC236}">
                <a16:creationId xmlns:a16="http://schemas.microsoft.com/office/drawing/2014/main" id="{F07E14DC-CD33-48FA-963F-A9AE8C84F26C}"/>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實務案例宣導二</a:t>
            </a:r>
            <a:endParaRPr lang="zh-TW" altLang="en-US" sz="2800" dirty="0"/>
          </a:p>
        </p:txBody>
      </p:sp>
    </p:spTree>
    <p:extLst>
      <p:ext uri="{BB962C8B-B14F-4D97-AF65-F5344CB8AC3E}">
        <p14:creationId xmlns:p14="http://schemas.microsoft.com/office/powerpoint/2010/main" val="20308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A4F013A7-367E-4E96-922B-9637A215240C}"/>
              </a:ext>
            </a:extLst>
          </p:cNvPr>
          <p:cNvSpPr txBox="1">
            <a:spLocks/>
          </p:cNvSpPr>
          <p:nvPr/>
        </p:nvSpPr>
        <p:spPr>
          <a:xfrm>
            <a:off x="1308234" y="1294935"/>
            <a:ext cx="6325200" cy="467853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114</a:t>
            </a:r>
            <a:r>
              <a:rPr lang="zh-TW" altLang="en-US" sz="1800" dirty="0">
                <a:solidFill>
                  <a:schemeClr val="tx1"/>
                </a:solidFill>
                <a:latin typeface="微軟正黑體" panose="020B0604030504040204" pitchFamily="34" charset="-120"/>
                <a:ea typeface="微軟正黑體" panose="020B0604030504040204" pitchFamily="34" charset="-120"/>
              </a:rPr>
              <a:t>年</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月</a:t>
            </a:r>
            <a:r>
              <a:rPr lang="en-US" altLang="zh-TW" sz="1800" dirty="0">
                <a:solidFill>
                  <a:schemeClr val="tx1"/>
                </a:solidFill>
                <a:latin typeface="微軟正黑體" panose="020B0604030504040204" pitchFamily="34" charset="-120"/>
                <a:ea typeface="微軟正黑體" panose="020B0604030504040204" pitchFamily="34" charset="-120"/>
              </a:rPr>
              <a:t>7</a:t>
            </a:r>
            <a:r>
              <a:rPr lang="zh-TW" altLang="en-US" sz="1800" dirty="0">
                <a:solidFill>
                  <a:schemeClr val="tx1"/>
                </a:solidFill>
                <a:latin typeface="微軟正黑體" panose="020B0604030504040204" pitchFamily="34" charset="-120"/>
                <a:ea typeface="微軟正黑體" panose="020B0604030504040204" pitchFamily="34" charset="-120"/>
              </a:rPr>
              <a:t>日（星期一）凌晨校園因水管漏水導致土質鬆動地基掏空塌陷，本校總務單位緊急派員搶救，自同年月</a:t>
            </a:r>
            <a:r>
              <a:rPr lang="en-US" altLang="zh-TW" sz="1800" dirty="0">
                <a:solidFill>
                  <a:schemeClr val="tx1"/>
                </a:solidFill>
                <a:latin typeface="微軟正黑體" panose="020B0604030504040204" pitchFamily="34" charset="-120"/>
                <a:ea typeface="微軟正黑體" panose="020B0604030504040204" pitchFamily="34" charset="-120"/>
              </a:rPr>
              <a:t>3</a:t>
            </a:r>
            <a:r>
              <a:rPr lang="zh-TW" altLang="en-US" sz="1800" dirty="0">
                <a:solidFill>
                  <a:schemeClr val="tx1"/>
                </a:solidFill>
                <a:latin typeface="微軟正黑體" panose="020B0604030504040204" pitchFamily="34" charset="-120"/>
                <a:ea typeface="微軟正黑體" panose="020B0604030504040204" pitchFamily="34" charset="-120"/>
              </a:rPr>
              <a:t>日起連續排定每日</a:t>
            </a:r>
            <a:r>
              <a:rPr lang="en-US" altLang="zh-TW" sz="1800" dirty="0">
                <a:solidFill>
                  <a:schemeClr val="tx1"/>
                </a:solidFill>
                <a:latin typeface="微軟正黑體" panose="020B0604030504040204" pitchFamily="34" charset="-120"/>
                <a:ea typeface="微軟正黑體" panose="020B0604030504040204" pitchFamily="34" charset="-120"/>
              </a:rPr>
              <a:t>8</a:t>
            </a:r>
            <a:r>
              <a:rPr lang="zh-TW" altLang="en-US" sz="1800" dirty="0">
                <a:solidFill>
                  <a:schemeClr val="tx1"/>
                </a:solidFill>
                <a:latin typeface="微軟正黑體" panose="020B0604030504040204" pitchFamily="34" charset="-120"/>
                <a:ea typeface="微軟正黑體" panose="020B0604030504040204" pitchFamily="34" charset="-120"/>
              </a:rPr>
              <a:t>點上班，中午休息</a:t>
            </a:r>
            <a:r>
              <a:rPr lang="en-US" altLang="zh-TW" sz="1800" dirty="0">
                <a:solidFill>
                  <a:schemeClr val="tx1"/>
                </a:solidFill>
                <a:latin typeface="微軟正黑體" panose="020B0604030504040204" pitchFamily="34" charset="-120"/>
                <a:ea typeface="微軟正黑體" panose="020B0604030504040204" pitchFamily="34" charset="-120"/>
              </a:rPr>
              <a:t>1</a:t>
            </a:r>
            <a:r>
              <a:rPr lang="zh-TW" altLang="en-US" sz="1800" dirty="0">
                <a:solidFill>
                  <a:schemeClr val="tx1"/>
                </a:solidFill>
                <a:latin typeface="微軟正黑體" panose="020B0604030504040204" pitchFamily="34" charset="-120"/>
                <a:ea typeface="微軟正黑體" panose="020B0604030504040204" pitchFamily="34" charset="-120"/>
              </a:rPr>
              <a:t>小時，至原下班時間</a:t>
            </a:r>
            <a:r>
              <a:rPr lang="en-US" altLang="zh-TW" sz="1800" dirty="0">
                <a:solidFill>
                  <a:schemeClr val="tx1"/>
                </a:solidFill>
                <a:latin typeface="微軟正黑體" panose="020B0604030504040204" pitchFamily="34" charset="-120"/>
                <a:ea typeface="微軟正黑體" panose="020B0604030504040204" pitchFamily="34" charset="-120"/>
              </a:rPr>
              <a:t>17</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00</a:t>
            </a:r>
            <a:r>
              <a:rPr lang="zh-TW" altLang="en-US" sz="1800" dirty="0">
                <a:solidFill>
                  <a:schemeClr val="tx1"/>
                </a:solidFill>
                <a:latin typeface="微軟正黑體" panose="020B0604030504040204" pitchFamily="34" charset="-120"/>
                <a:ea typeface="微軟正黑體" panose="020B0604030504040204" pitchFamily="34" charset="-120"/>
              </a:rPr>
              <a:t>後，繼續延長工作時間至</a:t>
            </a:r>
            <a:r>
              <a:rPr lang="en-US" altLang="zh-TW" sz="1800" dirty="0">
                <a:solidFill>
                  <a:schemeClr val="tx1"/>
                </a:solidFill>
                <a:latin typeface="微軟正黑體" panose="020B0604030504040204" pitchFamily="34" charset="-120"/>
                <a:ea typeface="微軟正黑體" panose="020B0604030504040204" pitchFamily="34" charset="-120"/>
              </a:rPr>
              <a:t>23</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30</a:t>
            </a:r>
            <a:r>
              <a:rPr lang="zh-TW" altLang="en-US" sz="1800" dirty="0">
                <a:solidFill>
                  <a:schemeClr val="tx1"/>
                </a:solidFill>
                <a:latin typeface="微軟正黑體" panose="020B0604030504040204" pitchFamily="34" charset="-120"/>
                <a:ea typeface="微軟正黑體" panose="020B0604030504040204" pitchFamily="34" charset="-120"/>
              </a:rPr>
              <a:t>，直至同年月</a:t>
            </a:r>
            <a:r>
              <a:rPr lang="en-US" altLang="zh-TW" sz="1800" dirty="0">
                <a:solidFill>
                  <a:schemeClr val="tx1"/>
                </a:solidFill>
                <a:latin typeface="微軟正黑體" panose="020B0604030504040204" pitchFamily="34" charset="-120"/>
                <a:ea typeface="微軟正黑體" panose="020B0604030504040204" pitchFamily="34" charset="-120"/>
              </a:rPr>
              <a:t>10</a:t>
            </a:r>
            <a:r>
              <a:rPr lang="zh-TW" altLang="en-US" sz="1800" dirty="0">
                <a:solidFill>
                  <a:schemeClr val="tx1"/>
                </a:solidFill>
                <a:latin typeface="微軟正黑體" panose="020B0604030504040204" pitchFamily="34" charset="-120"/>
                <a:ea typeface="微軟正黑體" panose="020B0604030504040204" pitchFamily="34" charset="-120"/>
              </a:rPr>
              <a:t>日（星期四）（第</a:t>
            </a: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en-US" sz="1800" dirty="0">
                <a:solidFill>
                  <a:schemeClr val="tx1"/>
                </a:solidFill>
                <a:latin typeface="微軟正黑體" panose="020B0604030504040204" pitchFamily="34" charset="-120"/>
                <a:ea typeface="微軟正黑體" panose="020B0604030504040204" pitchFamily="34" charset="-120"/>
              </a:rPr>
              <a:t>日）結束，因係搶救重大緊急災害需要，上開出勤方式之安排，</a:t>
            </a:r>
            <a:r>
              <a:rPr lang="zh-TW" altLang="en-US" sz="1800" dirty="0">
                <a:solidFill>
                  <a:srgbClr val="FF0000"/>
                </a:solidFill>
                <a:latin typeface="微軟正黑體" panose="020B0604030504040204" pitchFamily="34" charset="-120"/>
                <a:ea typeface="微軟正黑體" panose="020B0604030504040204" pitchFamily="34" charset="-120"/>
              </a:rPr>
              <a:t>是否須報教育部備查，且不受每月延長辦公時數不得超過</a:t>
            </a:r>
            <a:r>
              <a:rPr lang="en-US" altLang="zh-TW" sz="1800" dirty="0">
                <a:solidFill>
                  <a:srgbClr val="FF0000"/>
                </a:solidFill>
                <a:latin typeface="微軟正黑體" panose="020B0604030504040204" pitchFamily="34" charset="-120"/>
                <a:ea typeface="微軟正黑體" panose="020B0604030504040204" pitchFamily="34" charset="-120"/>
              </a:rPr>
              <a:t>80</a:t>
            </a:r>
            <a:r>
              <a:rPr lang="zh-TW" altLang="en-US" sz="1800" dirty="0">
                <a:solidFill>
                  <a:srgbClr val="FF0000"/>
                </a:solidFill>
                <a:latin typeface="微軟正黑體" panose="020B0604030504040204" pitchFamily="34" charset="-120"/>
                <a:ea typeface="微軟正黑體" panose="020B0604030504040204" pitchFamily="34" charset="-120"/>
              </a:rPr>
              <a:t>小時之限制？</a:t>
            </a:r>
            <a:endParaRPr lang="en-US" altLang="zh-TW" sz="1800" dirty="0">
              <a:solidFill>
                <a:srgbClr val="FF0000"/>
              </a:solidFill>
              <a:latin typeface="標楷體" panose="03000509000000000000" pitchFamily="65" charset="-120"/>
              <a:ea typeface="標楷體" panose="03000509000000000000" pitchFamily="65" charset="-120"/>
            </a:endParaRPr>
          </a:p>
        </p:txBody>
      </p:sp>
      <p:sp>
        <p:nvSpPr>
          <p:cNvPr id="23" name="標題 1">
            <a:extLst>
              <a:ext uri="{FF2B5EF4-FFF2-40B4-BE49-F238E27FC236}">
                <a16:creationId xmlns:a16="http://schemas.microsoft.com/office/drawing/2014/main" id="{798D3623-6461-4263-BC94-D2C5BEA8B287}"/>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實務案例宣導三</a:t>
            </a:r>
            <a:endParaRPr lang="zh-TW" altLang="en-US" sz="2800" dirty="0"/>
          </a:p>
        </p:txBody>
      </p:sp>
    </p:spTree>
    <p:extLst>
      <p:ext uri="{BB962C8B-B14F-4D97-AF65-F5344CB8AC3E}">
        <p14:creationId xmlns:p14="http://schemas.microsoft.com/office/powerpoint/2010/main" val="278879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C94F3A31-312A-4F7F-A124-82AA5D0D9B91}"/>
              </a:ext>
            </a:extLst>
          </p:cNvPr>
          <p:cNvSpPr txBox="1">
            <a:spLocks/>
          </p:cNvSpPr>
          <p:nvPr/>
        </p:nvSpPr>
        <p:spPr>
          <a:xfrm>
            <a:off x="1062034" y="75923"/>
            <a:ext cx="6589199" cy="768984"/>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zh-TW" altLang="en-US" sz="2800" b="1" dirty="0">
                <a:solidFill>
                  <a:srgbClr val="002060"/>
                </a:solidFill>
              </a:rPr>
              <a:t>實務案例宣導三分析</a:t>
            </a:r>
            <a:endParaRPr lang="zh-TW" altLang="en-US" sz="2800" dirty="0"/>
          </a:p>
        </p:txBody>
      </p:sp>
      <p:sp>
        <p:nvSpPr>
          <p:cNvPr id="4" name="內容版面配置區 2">
            <a:extLst>
              <a:ext uri="{FF2B5EF4-FFF2-40B4-BE49-F238E27FC236}">
                <a16:creationId xmlns:a16="http://schemas.microsoft.com/office/drawing/2014/main" id="{A7E35A62-CB56-4C21-9FF5-C3AC6F652F7F}"/>
              </a:ext>
            </a:extLst>
          </p:cNvPr>
          <p:cNvSpPr txBox="1">
            <a:spLocks/>
          </p:cNvSpPr>
          <p:nvPr/>
        </p:nvSpPr>
        <p:spPr>
          <a:xfrm>
            <a:off x="275207" y="607015"/>
            <a:ext cx="8593585" cy="544965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不得連續超過三日，且事後</a:t>
            </a:r>
            <a:r>
              <a:rPr lang="en-US" altLang="zh-TW" b="1" dirty="0">
                <a:solidFill>
                  <a:srgbClr val="FF0000"/>
                </a:solidFill>
                <a:latin typeface="微軟正黑體" panose="020B0604030504040204" pitchFamily="34" charset="-120"/>
                <a:ea typeface="微軟正黑體" panose="020B0604030504040204" pitchFamily="34" charset="-120"/>
              </a:rPr>
              <a:t>1</a:t>
            </a:r>
            <a:r>
              <a:rPr lang="zh-TW" altLang="en-US" b="1" dirty="0">
                <a:solidFill>
                  <a:srgbClr val="FF0000"/>
                </a:solidFill>
                <a:latin typeface="微軟正黑體" panose="020B0604030504040204" pitchFamily="34" charset="-120"/>
                <a:ea typeface="微軟正黑體" panose="020B0604030504040204" pitchFamily="34" charset="-120"/>
              </a:rPr>
              <a:t>個月內須報教育部備查，因此第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日不合規定。</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（提醒風險高的單位避免發生類此情形）</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服勤辦法第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條第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項第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款：公務員為搶救重大災害、處理緊急或重大突發事件、辦理重大專案業務之延長辦公時數，連同正常辦公時數，每日不得超過十四小時；延長辦公時數，</a:t>
            </a:r>
            <a:r>
              <a:rPr lang="zh-TW" altLang="en-US" b="1" dirty="0">
                <a:solidFill>
                  <a:srgbClr val="FF0000"/>
                </a:solidFill>
                <a:latin typeface="微軟正黑體" panose="020B0604030504040204" pitchFamily="34" charset="-120"/>
                <a:ea typeface="微軟正黑體" panose="020B0604030504040204" pitchFamily="34" charset="-120"/>
              </a:rPr>
              <a:t>每月不得超過八十小時。</a:t>
            </a:r>
            <a:r>
              <a:rPr lang="zh-TW" altLang="en-US" b="1" dirty="0">
                <a:latin typeface="微軟正黑體" panose="020B0604030504040204" pitchFamily="34" charset="-120"/>
                <a:ea typeface="微軟正黑體" panose="020B0604030504040204" pitchFamily="34" charset="-120"/>
              </a:rPr>
              <a:t>但有下列情形之一者，不在此限：一、因有急迫必要性，且機關（構）人力臨時調度有困難，不受每日辦公時數上限十四小時之限制，惟</a:t>
            </a:r>
            <a:r>
              <a:rPr lang="zh-TW" altLang="en-US" b="1" dirty="0">
                <a:solidFill>
                  <a:srgbClr val="FF0000"/>
                </a:solidFill>
                <a:latin typeface="微軟正黑體" panose="020B0604030504040204" pitchFamily="34" charset="-120"/>
                <a:ea typeface="微軟正黑體" panose="020B0604030504040204" pitchFamily="34" charset="-120"/>
              </a:rPr>
              <a:t>不得連續超過三日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。第</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項：依第</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項規定每日辦公時數超過十四小時，或每月延長辦公時數超過六十小時者，除該項但書第</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款規定外，應於</a:t>
            </a:r>
            <a:r>
              <a:rPr lang="zh-TW" altLang="en-US" b="1" dirty="0">
                <a:solidFill>
                  <a:srgbClr val="FF0000"/>
                </a:solidFill>
                <a:latin typeface="微軟正黑體" panose="020B0604030504040204" pitchFamily="34" charset="-120"/>
                <a:ea typeface="微軟正黑體" panose="020B0604030504040204" pitchFamily="34" charset="-120"/>
              </a:rPr>
              <a:t>事由發生之日起一個月內報主管機關備查</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4/8</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4/8</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4/9</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4/9</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：到班時間</a:t>
            </a:r>
            <a:r>
              <a:rPr lang="en-US" altLang="zh-TW" b="1" dirty="0">
                <a:latin typeface="微軟正黑體" panose="020B0604030504040204" pitchFamily="34" charset="-120"/>
                <a:ea typeface="微軟正黑體" panose="020B0604030504040204" pitchFamily="34" charset="-120"/>
              </a:rPr>
              <a:t>08</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、中午休息</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小時、應下班時間為</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、自</a:t>
            </a:r>
            <a:r>
              <a:rPr lang="en-US" altLang="zh-TW" b="1" dirty="0">
                <a:latin typeface="微軟正黑體" panose="020B0604030504040204" pitchFamily="34" charset="-120"/>
                <a:ea typeface="微軟正黑體" panose="020B0604030504040204" pitchFamily="34" charset="-120"/>
              </a:rPr>
              <a:t>17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00</a:t>
            </a:r>
            <a:r>
              <a:rPr lang="zh-TW" altLang="en-US" b="1" dirty="0">
                <a:latin typeface="微軟正黑體" panose="020B0604030504040204" pitchFamily="34" charset="-120"/>
                <a:ea typeface="微軟正黑體" panose="020B0604030504040204" pitchFamily="34" charset="-120"/>
              </a:rPr>
              <a:t>開始加班至</a:t>
            </a:r>
            <a:r>
              <a:rPr lang="en-US" altLang="zh-TW" b="1" dirty="0">
                <a:latin typeface="微軟正黑體" panose="020B0604030504040204" pitchFamily="34" charset="-120"/>
                <a:ea typeface="微軟正黑體" panose="020B0604030504040204" pitchFamily="34" charset="-120"/>
              </a:rPr>
              <a:t>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下班，其</a:t>
            </a: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辦公時數為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a:t>
            </a:r>
            <a:endParaRPr lang="en-US" altLang="zh-TW" b="1" dirty="0">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本件</a:t>
            </a:r>
            <a:r>
              <a:rPr lang="en-US" altLang="zh-TW" b="1" dirty="0">
                <a:latin typeface="微軟正黑體" panose="020B0604030504040204" pitchFamily="34" charset="-120"/>
                <a:ea typeface="微軟正黑體" panose="020B0604030504040204" pitchFamily="34" charset="-120"/>
              </a:rPr>
              <a:t>4/7</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4/10</a:t>
            </a:r>
            <a:r>
              <a:rPr lang="zh-TW" altLang="en-US" b="1" dirty="0">
                <a:latin typeface="微軟正黑體" panose="020B0604030504040204" pitchFamily="34" charset="-120"/>
                <a:ea typeface="微軟正黑體" panose="020B0604030504040204" pitchFamily="34" charset="-120"/>
              </a:rPr>
              <a:t>連續</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日工時：</a:t>
            </a:r>
            <a:r>
              <a:rPr lang="en-US" altLang="zh-TW" b="1" dirty="0">
                <a:latin typeface="微軟正黑體" panose="020B0604030504040204" pitchFamily="34" charset="-120"/>
                <a:ea typeface="微軟正黑體" panose="020B0604030504040204" pitchFamily="34" charset="-120"/>
              </a:rPr>
              <a:t>8:00-23</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30</a:t>
            </a:r>
            <a:r>
              <a:rPr lang="zh-TW" altLang="en-US" b="1" dirty="0">
                <a:latin typeface="微軟正黑體" panose="020B0604030504040204" pitchFamily="34" charset="-120"/>
                <a:ea typeface="微軟正黑體" panose="020B0604030504040204" pitchFamily="34" charset="-120"/>
              </a:rPr>
              <a:t>（休</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小時），每日工時皆為</a:t>
            </a:r>
            <a:r>
              <a:rPr lang="en-US" altLang="zh-TW" b="1" dirty="0">
                <a:latin typeface="微軟正黑體" panose="020B0604030504040204" pitchFamily="34" charset="-120"/>
                <a:ea typeface="微軟正黑體" panose="020B0604030504040204" pitchFamily="34" charset="-120"/>
              </a:rPr>
              <a:t>14.5</a:t>
            </a:r>
            <a:r>
              <a:rPr lang="zh-TW" altLang="en-US" b="1" dirty="0">
                <a:latin typeface="微軟正黑體" panose="020B0604030504040204" pitchFamily="34" charset="-120"/>
                <a:ea typeface="微軟正黑體" panose="020B0604030504040204" pitchFamily="34" charset="-120"/>
              </a:rPr>
              <a:t>小時。依服勤辦法前</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日得不受每日辦公時數（含延長辦公時數）上限</a:t>
            </a:r>
            <a:r>
              <a:rPr lang="en-US" altLang="zh-TW" b="1" dirty="0">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小時之限制。</a:t>
            </a:r>
            <a:r>
              <a:rPr lang="zh-TW" altLang="en-US" b="1" dirty="0">
                <a:solidFill>
                  <a:srgbClr val="FF0000"/>
                </a:solidFill>
                <a:latin typeface="微軟正黑體" panose="020B0604030504040204" pitchFamily="34" charset="-120"/>
                <a:ea typeface="微軟正黑體" panose="020B0604030504040204" pitchFamily="34" charset="-120"/>
              </a:rPr>
              <a:t>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日至遲須於</a:t>
            </a:r>
            <a:r>
              <a:rPr lang="en-US" altLang="zh-TW" b="1" dirty="0">
                <a:solidFill>
                  <a:srgbClr val="FF0000"/>
                </a:solidFill>
                <a:latin typeface="微軟正黑體" panose="020B0604030504040204" pitchFamily="34" charset="-120"/>
                <a:ea typeface="微軟正黑體" panose="020B0604030504040204" pitchFamily="34" charset="-120"/>
              </a:rPr>
              <a:t>23</a:t>
            </a:r>
            <a:r>
              <a:rPr lang="zh-TW" altLang="en-US"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00</a:t>
            </a:r>
            <a:r>
              <a:rPr lang="zh-TW" altLang="en-US" b="1" dirty="0">
                <a:solidFill>
                  <a:srgbClr val="FF0000"/>
                </a:solidFill>
                <a:latin typeface="微軟正黑體" panose="020B0604030504040204" pitchFamily="34" charset="-120"/>
                <a:ea typeface="微軟正黑體" panose="020B0604030504040204" pitchFamily="34" charset="-120"/>
              </a:rPr>
              <a:t>下班</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日不得超過</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solidFill>
                  <a:srgbClr val="FF0000"/>
                </a:solidFill>
                <a:latin typeface="微軟正黑體" panose="020B0604030504040204" pitchFamily="34" charset="-120"/>
                <a:ea typeface="微軟正黑體" panose="020B0604030504040204" pitchFamily="34" charset="-120"/>
              </a:rPr>
              <a:t>小時</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，因此第</a:t>
            </a:r>
            <a:r>
              <a:rPr lang="en-US" altLang="zh-TW" b="1" dirty="0">
                <a:solidFill>
                  <a:srgbClr val="FF0000"/>
                </a:solidFill>
                <a:latin typeface="微軟正黑體" panose="020B0604030504040204" pitchFamily="34" charset="-120"/>
                <a:ea typeface="微軟正黑體" panose="020B0604030504040204" pitchFamily="34" charset="-120"/>
              </a:rPr>
              <a:t>4</a:t>
            </a:r>
            <a:r>
              <a:rPr lang="zh-TW" altLang="en-US" b="1" dirty="0">
                <a:solidFill>
                  <a:srgbClr val="FF0000"/>
                </a:solidFill>
                <a:latin typeface="微軟正黑體" panose="020B0604030504040204" pitchFamily="34" charset="-120"/>
                <a:ea typeface="微軟正黑體" panose="020B0604030504040204" pitchFamily="34" charset="-120"/>
              </a:rPr>
              <a:t>日不合規定。</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事後</a:t>
            </a: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個月內須報教育部備查，且應受每月延長辦公時數不得超過</a:t>
            </a:r>
            <a:r>
              <a:rPr lang="en-US" altLang="zh-TW" b="1" dirty="0">
                <a:latin typeface="微軟正黑體" panose="020B0604030504040204" pitchFamily="34" charset="-120"/>
                <a:ea typeface="微軟正黑體" panose="020B0604030504040204" pitchFamily="34" charset="-120"/>
              </a:rPr>
              <a:t>80</a:t>
            </a:r>
            <a:r>
              <a:rPr lang="zh-TW" altLang="en-US" b="1" dirty="0">
                <a:latin typeface="微軟正黑體" panose="020B0604030504040204" pitchFamily="34" charset="-120"/>
                <a:ea typeface="微軟正黑體" panose="020B0604030504040204" pitchFamily="34" charset="-120"/>
              </a:rPr>
              <a:t>小時之限制。</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sz="2600" dirty="0">
              <a:latin typeface="微軟正黑體" panose="020B0604030504040204" pitchFamily="34" charset="-120"/>
              <a:ea typeface="微軟正黑體" panose="020B0604030504040204" pitchFamily="34" charset="-120"/>
            </a:endParaRPr>
          </a:p>
        </p:txBody>
      </p:sp>
      <p:grpSp>
        <p:nvGrpSpPr>
          <p:cNvPr id="5" name="Google Shape;1731;p54">
            <a:extLst>
              <a:ext uri="{FF2B5EF4-FFF2-40B4-BE49-F238E27FC236}">
                <a16:creationId xmlns:a16="http://schemas.microsoft.com/office/drawing/2014/main" id="{96B907E5-648B-45F7-AFFC-C4E969D45282}"/>
              </a:ext>
            </a:extLst>
          </p:cNvPr>
          <p:cNvGrpSpPr/>
          <p:nvPr/>
        </p:nvGrpSpPr>
        <p:grpSpPr>
          <a:xfrm>
            <a:off x="7311034" y="247016"/>
            <a:ext cx="680400" cy="638700"/>
            <a:chOff x="160871" y="936851"/>
            <a:chExt cx="680400" cy="638700"/>
          </a:xfrm>
        </p:grpSpPr>
        <p:sp>
          <p:nvSpPr>
            <p:cNvPr id="6" name="Google Shape;1732;p54">
              <a:extLst>
                <a:ext uri="{FF2B5EF4-FFF2-40B4-BE49-F238E27FC236}">
                  <a16:creationId xmlns:a16="http://schemas.microsoft.com/office/drawing/2014/main" id="{5FE02D93-F0BB-4E5A-9343-AED8A331BA72}"/>
                </a:ext>
              </a:extLst>
            </p:cNvPr>
            <p:cNvSpPr/>
            <p:nvPr/>
          </p:nvSpPr>
          <p:spPr>
            <a:xfrm rot="908294">
              <a:off x="217324" y="1002147"/>
              <a:ext cx="567493" cy="50810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733;p54">
              <a:extLst>
                <a:ext uri="{FF2B5EF4-FFF2-40B4-BE49-F238E27FC236}">
                  <a16:creationId xmlns:a16="http://schemas.microsoft.com/office/drawing/2014/main" id="{ADA20291-BFD5-4920-8B56-4976548A5DEE}"/>
                </a:ext>
              </a:extLst>
            </p:cNvPr>
            <p:cNvGrpSpPr/>
            <p:nvPr/>
          </p:nvGrpSpPr>
          <p:grpSpPr>
            <a:xfrm>
              <a:off x="336500" y="1150250"/>
              <a:ext cx="317850" cy="209175"/>
              <a:chOff x="336500" y="1150250"/>
              <a:chExt cx="317850" cy="209175"/>
            </a:xfrm>
          </p:grpSpPr>
          <p:sp>
            <p:nvSpPr>
              <p:cNvPr id="8" name="Google Shape;1734;p54">
                <a:extLst>
                  <a:ext uri="{FF2B5EF4-FFF2-40B4-BE49-F238E27FC236}">
                    <a16:creationId xmlns:a16="http://schemas.microsoft.com/office/drawing/2014/main" id="{B56FB16C-EAFD-45F3-9CE6-48259C4B43D3}"/>
                  </a:ext>
                </a:extLst>
              </p:cNvPr>
              <p:cNvSpPr/>
              <p:nvPr/>
            </p:nvSpPr>
            <p:spPr>
              <a:xfrm>
                <a:off x="336500" y="11502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35;p54">
                <a:extLst>
                  <a:ext uri="{FF2B5EF4-FFF2-40B4-BE49-F238E27FC236}">
                    <a16:creationId xmlns:a16="http://schemas.microsoft.com/office/drawing/2014/main" id="{55904FCC-41F8-4205-982C-3CE0EA6B50D9}"/>
                  </a:ext>
                </a:extLst>
              </p:cNvPr>
              <p:cNvSpPr/>
              <p:nvPr/>
            </p:nvSpPr>
            <p:spPr>
              <a:xfrm>
                <a:off x="460425" y="12155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36;p54">
                <a:extLst>
                  <a:ext uri="{FF2B5EF4-FFF2-40B4-BE49-F238E27FC236}">
                    <a16:creationId xmlns:a16="http://schemas.microsoft.com/office/drawing/2014/main" id="{102540A1-9B1F-4263-BDF7-C82E49D74BBD}"/>
                  </a:ext>
                </a:extLst>
              </p:cNvPr>
              <p:cNvSpPr/>
              <p:nvPr/>
            </p:nvSpPr>
            <p:spPr>
              <a:xfrm>
                <a:off x="573050" y="1278125"/>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8831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grpSp>
        <p:nvGrpSpPr>
          <p:cNvPr id="778" name="Google Shape;778;p37"/>
          <p:cNvGrpSpPr/>
          <p:nvPr/>
        </p:nvGrpSpPr>
        <p:grpSpPr>
          <a:xfrm>
            <a:off x="8175050" y="2835685"/>
            <a:ext cx="785377" cy="2421158"/>
            <a:chOff x="8175050" y="2835685"/>
            <a:chExt cx="785377" cy="2421158"/>
          </a:xfrm>
        </p:grpSpPr>
        <p:sp>
          <p:nvSpPr>
            <p:cNvPr id="779" name="Google Shape;779;p37"/>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328320" y="61450"/>
            <a:ext cx="675000" cy="670800"/>
            <a:chOff x="328320" y="61450"/>
            <a:chExt cx="675000" cy="670800"/>
          </a:xfrm>
        </p:grpSpPr>
        <p:sp>
          <p:nvSpPr>
            <p:cNvPr id="787" name="Google Shape;787;p37"/>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37"/>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37"/>
          <p:cNvGrpSpPr/>
          <p:nvPr/>
        </p:nvGrpSpPr>
        <p:grpSpPr>
          <a:xfrm>
            <a:off x="363750" y="3432682"/>
            <a:ext cx="727535" cy="1710819"/>
            <a:chOff x="363750" y="3432682"/>
            <a:chExt cx="727535" cy="1710819"/>
          </a:xfrm>
        </p:grpSpPr>
        <p:sp>
          <p:nvSpPr>
            <p:cNvPr id="791" name="Google Shape;791;p37"/>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內容版面配置區 2">
            <a:extLst>
              <a:ext uri="{FF2B5EF4-FFF2-40B4-BE49-F238E27FC236}">
                <a16:creationId xmlns:a16="http://schemas.microsoft.com/office/drawing/2014/main" id="{95D82298-88F0-4F1E-9853-41EB0CFCF8EC}"/>
              </a:ext>
            </a:extLst>
          </p:cNvPr>
          <p:cNvSpPr txBox="1">
            <a:spLocks/>
          </p:cNvSpPr>
          <p:nvPr/>
        </p:nvSpPr>
        <p:spPr>
          <a:xfrm>
            <a:off x="1427064" y="1341377"/>
            <a:ext cx="6337318" cy="309134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Karla"/>
              <a:buNone/>
              <a:defRPr sz="1600" b="0" i="0" u="none" strike="noStrike" cap="none">
                <a:solidFill>
                  <a:schemeClr val="dk1"/>
                </a:solidFill>
                <a:latin typeface="Karla"/>
                <a:ea typeface="Karla"/>
                <a:cs typeface="Karla"/>
                <a:sym typeface="Karla"/>
              </a:defRPr>
            </a:lvl1pPr>
            <a:lvl2pPr marL="914400" marR="0" lvl="1"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100"/>
              <a:buFont typeface="Karla"/>
              <a:buNone/>
              <a:defRPr sz="2100" b="0" i="0" u="none" strike="noStrike" cap="none">
                <a:solidFill>
                  <a:schemeClr val="dk1"/>
                </a:solidFill>
                <a:latin typeface="Karla"/>
                <a:ea typeface="Karla"/>
                <a:cs typeface="Karla"/>
                <a:sym typeface="Karla"/>
              </a:defRPr>
            </a:lvl9pPr>
          </a:lstStyle>
          <a:p>
            <a:pPr algn="l">
              <a:lnSpc>
                <a:spcPts val="3200"/>
              </a:lnSpc>
            </a:pPr>
            <a:r>
              <a:rPr lang="en-US" altLang="zh-TW" sz="1800" dirty="0">
                <a:latin typeface="微軟正黑體" panose="020B0604030504040204" pitchFamily="34" charset="-120"/>
                <a:ea typeface="微軟正黑體" panose="020B0604030504040204" pitchFamily="34" charset="-120"/>
              </a:rPr>
              <a:t>Q</a:t>
            </a:r>
            <a:r>
              <a:rPr lang="zh-TW" altLang="en-US" sz="1800" dirty="0">
                <a:latin typeface="微軟正黑體" panose="020B0604030504040204" pitchFamily="34" charset="-120"/>
                <a:ea typeface="微軟正黑體" panose="020B0604030504040204" pitchFamily="34" charset="-120"/>
              </a:rPr>
              <a:t>：某丁於年度中從Ａ機關調進本校任職，丁員於Ａ機關所累計之加班補休，是否因調任本校而無法繼續使用前單位累積之補休</a:t>
            </a:r>
            <a:r>
              <a:rPr lang="en-US" altLang="zh-TW" sz="1800" dirty="0">
                <a:latin typeface="微軟正黑體" panose="020B0604030504040204" pitchFamily="34" charset="-120"/>
                <a:ea typeface="微軟正黑體" panose="020B0604030504040204" pitchFamily="34" charset="-120"/>
              </a:rPr>
              <a:t>?</a:t>
            </a:r>
          </a:p>
          <a:p>
            <a:pPr algn="l">
              <a:lnSpc>
                <a:spcPts val="3200"/>
              </a:lnSpc>
            </a:pP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否。</a:t>
            </a:r>
            <a:r>
              <a:rPr lang="zh-TW" altLang="en-US" sz="1800" dirty="0">
                <a:latin typeface="微軟正黑體" panose="020B0604030504040204" pitchFamily="34" charset="-120"/>
                <a:ea typeface="微軟正黑體" panose="020B0604030504040204" pitchFamily="34" charset="-120"/>
              </a:rPr>
              <a:t>依保障法第</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條，遷調人員於原服務機關為休畢之補休假，得餘原補休假期限內至新任職機關續行補休。本校將依法同意新同仁於前機關累計之加班續行補休。</a:t>
            </a:r>
            <a:endParaRPr lang="en-US" altLang="zh-TW" sz="1800" dirty="0">
              <a:solidFill>
                <a:srgbClr val="FF0000"/>
              </a:solidFill>
              <a:latin typeface="微軟正黑體" panose="020B0604030504040204" pitchFamily="34" charset="-120"/>
              <a:ea typeface="微軟正黑體" panose="020B0604030504040204" pitchFamily="34" charset="-120"/>
            </a:endParaRPr>
          </a:p>
        </p:txBody>
      </p:sp>
      <p:sp>
        <p:nvSpPr>
          <p:cNvPr id="23" name="標題 1">
            <a:extLst>
              <a:ext uri="{FF2B5EF4-FFF2-40B4-BE49-F238E27FC236}">
                <a16:creationId xmlns:a16="http://schemas.microsoft.com/office/drawing/2014/main" id="{5D09700C-3462-4F1D-B8B8-5BDF0A0BA1F0}"/>
              </a:ext>
            </a:extLst>
          </p:cNvPr>
          <p:cNvSpPr>
            <a:spLocks noGrp="1"/>
          </p:cNvSpPr>
          <p:nvPr>
            <p:ph type="title"/>
          </p:nvPr>
        </p:nvSpPr>
        <p:spPr>
          <a:xfrm>
            <a:off x="2998165" y="788347"/>
            <a:ext cx="3147670" cy="583828"/>
          </a:xfrm>
        </p:spPr>
        <p:txBody>
          <a:bodyPr>
            <a:noAutofit/>
          </a:bodyPr>
          <a:lstStyle/>
          <a:p>
            <a:r>
              <a:rPr lang="zh-TW" altLang="en-US" sz="2800" b="1" dirty="0">
                <a:solidFill>
                  <a:srgbClr val="002060"/>
                </a:solidFill>
              </a:rPr>
              <a:t>實務案例宣導四</a:t>
            </a:r>
            <a:endParaRPr lang="zh-TW" altLang="en-US" sz="2800" dirty="0"/>
          </a:p>
        </p:txBody>
      </p:sp>
    </p:spTree>
    <p:extLst>
      <p:ext uri="{BB962C8B-B14F-4D97-AF65-F5344CB8AC3E}">
        <p14:creationId xmlns:p14="http://schemas.microsoft.com/office/powerpoint/2010/main" val="16839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2" name="Google Shape;1372;p50"/>
          <p:cNvSpPr/>
          <p:nvPr/>
        </p:nvSpPr>
        <p:spPr>
          <a:xfrm>
            <a:off x="5397049" y="5240237"/>
            <a:ext cx="361988" cy="3200"/>
          </a:xfrm>
          <a:custGeom>
            <a:avLst/>
            <a:gdLst/>
            <a:ahLst/>
            <a:cxnLst/>
            <a:rect l="l" t="t" r="r" b="b"/>
            <a:pathLst>
              <a:path w="4978" h="44" extrusionOk="0">
                <a:moveTo>
                  <a:pt x="2489" y="0"/>
                </a:moveTo>
                <a:cubicBezTo>
                  <a:pt x="1113" y="0"/>
                  <a:pt x="0" y="0"/>
                  <a:pt x="0" y="29"/>
                </a:cubicBezTo>
                <a:cubicBezTo>
                  <a:pt x="0" y="44"/>
                  <a:pt x="1113" y="44"/>
                  <a:pt x="2489" y="44"/>
                </a:cubicBezTo>
                <a:cubicBezTo>
                  <a:pt x="3865" y="44"/>
                  <a:pt x="4978" y="44"/>
                  <a:pt x="4978" y="29"/>
                </a:cubicBezTo>
                <a:cubicBezTo>
                  <a:pt x="4978" y="0"/>
                  <a:pt x="3865"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a:off x="5435372" y="5211077"/>
            <a:ext cx="30905" cy="12726"/>
          </a:xfrm>
          <a:custGeom>
            <a:avLst/>
            <a:gdLst/>
            <a:ahLst/>
            <a:cxnLst/>
            <a:rect l="l" t="t" r="r" b="b"/>
            <a:pathLst>
              <a:path w="425" h="175" extrusionOk="0">
                <a:moveTo>
                  <a:pt x="18" y="0"/>
                </a:moveTo>
                <a:cubicBezTo>
                  <a:pt x="7" y="0"/>
                  <a:pt x="0" y="2"/>
                  <a:pt x="0" y="6"/>
                </a:cubicBezTo>
                <a:cubicBezTo>
                  <a:pt x="0" y="20"/>
                  <a:pt x="88" y="50"/>
                  <a:pt x="205" y="94"/>
                </a:cubicBezTo>
                <a:cubicBezTo>
                  <a:pt x="312" y="129"/>
                  <a:pt x="390" y="175"/>
                  <a:pt x="416" y="175"/>
                </a:cubicBezTo>
                <a:cubicBezTo>
                  <a:pt x="422" y="175"/>
                  <a:pt x="425" y="172"/>
                  <a:pt x="425" y="167"/>
                </a:cubicBezTo>
                <a:cubicBezTo>
                  <a:pt x="425" y="152"/>
                  <a:pt x="337" y="94"/>
                  <a:pt x="220" y="64"/>
                </a:cubicBezTo>
                <a:cubicBezTo>
                  <a:pt x="141" y="20"/>
                  <a:pt x="55"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a:off x="5425773" y="5219876"/>
            <a:ext cx="25597" cy="23560"/>
          </a:xfrm>
          <a:custGeom>
            <a:avLst/>
            <a:gdLst/>
            <a:ahLst/>
            <a:cxnLst/>
            <a:rect l="l" t="t" r="r" b="b"/>
            <a:pathLst>
              <a:path w="352" h="324" extrusionOk="0">
                <a:moveTo>
                  <a:pt x="38" y="0"/>
                </a:moveTo>
                <a:cubicBezTo>
                  <a:pt x="15" y="0"/>
                  <a:pt x="0" y="7"/>
                  <a:pt x="0" y="17"/>
                </a:cubicBezTo>
                <a:cubicBezTo>
                  <a:pt x="0" y="17"/>
                  <a:pt x="132" y="31"/>
                  <a:pt x="220" y="119"/>
                </a:cubicBezTo>
                <a:cubicBezTo>
                  <a:pt x="337" y="207"/>
                  <a:pt x="337" y="324"/>
                  <a:pt x="352" y="324"/>
                </a:cubicBezTo>
                <a:cubicBezTo>
                  <a:pt x="352" y="324"/>
                  <a:pt x="352"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5545033" y="5226348"/>
            <a:ext cx="71336" cy="2182"/>
          </a:xfrm>
          <a:custGeom>
            <a:avLst/>
            <a:gdLst/>
            <a:ahLst/>
            <a:cxnLst/>
            <a:rect l="l" t="t" r="r" b="b"/>
            <a:pathLst>
              <a:path w="981" h="30" extrusionOk="0">
                <a:moveTo>
                  <a:pt x="483" y="1"/>
                </a:moveTo>
                <a:cubicBezTo>
                  <a:pt x="220" y="1"/>
                  <a:pt x="0" y="1"/>
                  <a:pt x="0" y="15"/>
                </a:cubicBezTo>
                <a:cubicBezTo>
                  <a:pt x="0" y="30"/>
                  <a:pt x="220" y="30"/>
                  <a:pt x="483" y="30"/>
                </a:cubicBezTo>
                <a:cubicBezTo>
                  <a:pt x="761" y="30"/>
                  <a:pt x="981" y="30"/>
                  <a:pt x="981" y="15"/>
                </a:cubicBezTo>
                <a:cubicBezTo>
                  <a:pt x="981" y="15"/>
                  <a:pt x="761"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5584375" y="5240237"/>
            <a:ext cx="362060" cy="3200"/>
          </a:xfrm>
          <a:custGeom>
            <a:avLst/>
            <a:gdLst/>
            <a:ahLst/>
            <a:cxnLst/>
            <a:rect l="l" t="t" r="r" b="b"/>
            <a:pathLst>
              <a:path w="4979" h="44" extrusionOk="0">
                <a:moveTo>
                  <a:pt x="2489" y="0"/>
                </a:moveTo>
                <a:cubicBezTo>
                  <a:pt x="1113" y="0"/>
                  <a:pt x="1" y="0"/>
                  <a:pt x="1" y="29"/>
                </a:cubicBezTo>
                <a:cubicBezTo>
                  <a:pt x="1" y="44"/>
                  <a:pt x="1099" y="44"/>
                  <a:pt x="2489" y="44"/>
                </a:cubicBezTo>
                <a:cubicBezTo>
                  <a:pt x="3866" y="44"/>
                  <a:pt x="4978" y="44"/>
                  <a:pt x="4978" y="29"/>
                </a:cubicBezTo>
                <a:cubicBezTo>
                  <a:pt x="4978" y="0"/>
                  <a:pt x="3866"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5731268" y="5226348"/>
            <a:ext cx="71409" cy="2182"/>
          </a:xfrm>
          <a:custGeom>
            <a:avLst/>
            <a:gdLst/>
            <a:ahLst/>
            <a:cxnLst/>
            <a:rect l="l" t="t" r="r" b="b"/>
            <a:pathLst>
              <a:path w="982" h="30" extrusionOk="0">
                <a:moveTo>
                  <a:pt x="484" y="1"/>
                </a:moveTo>
                <a:cubicBezTo>
                  <a:pt x="221" y="1"/>
                  <a:pt x="1" y="1"/>
                  <a:pt x="1" y="15"/>
                </a:cubicBezTo>
                <a:cubicBezTo>
                  <a:pt x="1" y="30"/>
                  <a:pt x="235" y="30"/>
                  <a:pt x="484" y="30"/>
                </a:cubicBezTo>
                <a:cubicBezTo>
                  <a:pt x="762" y="30"/>
                  <a:pt x="982" y="30"/>
                  <a:pt x="982" y="15"/>
                </a:cubicBezTo>
                <a:cubicBezTo>
                  <a:pt x="982" y="15"/>
                  <a:pt x="762"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50"/>
          <p:cNvGrpSpPr/>
          <p:nvPr/>
        </p:nvGrpSpPr>
        <p:grpSpPr>
          <a:xfrm>
            <a:off x="3831576" y="3206276"/>
            <a:ext cx="1490418" cy="1982886"/>
            <a:chOff x="3782089" y="3206276"/>
            <a:chExt cx="1490418" cy="1982886"/>
          </a:xfrm>
        </p:grpSpPr>
        <p:sp>
          <p:nvSpPr>
            <p:cNvPr id="1379" name="Google Shape;1379;p50"/>
            <p:cNvSpPr/>
            <p:nvPr/>
          </p:nvSpPr>
          <p:spPr>
            <a:xfrm>
              <a:off x="3782089" y="4131994"/>
              <a:ext cx="1490418" cy="67118"/>
            </a:xfrm>
            <a:custGeom>
              <a:avLst/>
              <a:gdLst/>
              <a:ahLst/>
              <a:cxnLst/>
              <a:rect l="l" t="t" r="r" b="b"/>
              <a:pathLst>
                <a:path w="20496" h="923" extrusionOk="0">
                  <a:moveTo>
                    <a:pt x="0" y="0"/>
                  </a:moveTo>
                  <a:lnTo>
                    <a:pt x="0" y="923"/>
                  </a:lnTo>
                  <a:lnTo>
                    <a:pt x="20495" y="923"/>
                  </a:lnTo>
                  <a:lnTo>
                    <a:pt x="20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3870443" y="4199041"/>
              <a:ext cx="52211" cy="990121"/>
            </a:xfrm>
            <a:custGeom>
              <a:avLst/>
              <a:gdLst/>
              <a:ahLst/>
              <a:cxnLst/>
              <a:rect l="l" t="t" r="r" b="b"/>
              <a:pathLst>
                <a:path w="718" h="13616" extrusionOk="0">
                  <a:moveTo>
                    <a:pt x="0" y="1"/>
                  </a:moveTo>
                  <a:lnTo>
                    <a:pt x="0" y="13454"/>
                  </a:lnTo>
                  <a:lnTo>
                    <a:pt x="351"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5175617" y="4199041"/>
              <a:ext cx="52211" cy="990121"/>
            </a:xfrm>
            <a:custGeom>
              <a:avLst/>
              <a:gdLst/>
              <a:ahLst/>
              <a:cxnLst/>
              <a:rect l="l" t="t" r="r" b="b"/>
              <a:pathLst>
                <a:path w="718" h="13616" extrusionOk="0">
                  <a:moveTo>
                    <a:pt x="0" y="1"/>
                  </a:moveTo>
                  <a:lnTo>
                    <a:pt x="0" y="13454"/>
                  </a:lnTo>
                  <a:lnTo>
                    <a:pt x="366"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3895968" y="4591871"/>
              <a:ext cx="1279683" cy="39486"/>
            </a:xfrm>
            <a:custGeom>
              <a:avLst/>
              <a:gdLst/>
              <a:ahLst/>
              <a:cxnLst/>
              <a:rect l="l" t="t" r="r" b="b"/>
              <a:pathLst>
                <a:path w="17598" h="543" extrusionOk="0">
                  <a:moveTo>
                    <a:pt x="0" y="1"/>
                  </a:moveTo>
                  <a:lnTo>
                    <a:pt x="0" y="264"/>
                  </a:lnTo>
                  <a:lnTo>
                    <a:pt x="17597" y="542"/>
                  </a:lnTo>
                  <a:lnTo>
                    <a:pt x="17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3895968" y="3887148"/>
              <a:ext cx="259529" cy="247021"/>
            </a:xfrm>
            <a:custGeom>
              <a:avLst/>
              <a:gdLst/>
              <a:ahLst/>
              <a:cxnLst/>
              <a:rect l="l" t="t" r="r" b="b"/>
              <a:pathLst>
                <a:path w="3569" h="3397" extrusionOk="0">
                  <a:moveTo>
                    <a:pt x="3058" y="1369"/>
                  </a:moveTo>
                  <a:cubicBezTo>
                    <a:pt x="3208" y="1369"/>
                    <a:pt x="3351" y="1459"/>
                    <a:pt x="3382" y="1728"/>
                  </a:cubicBezTo>
                  <a:cubicBezTo>
                    <a:pt x="3441" y="2196"/>
                    <a:pt x="2723" y="2328"/>
                    <a:pt x="2723" y="2328"/>
                  </a:cubicBezTo>
                  <a:lnTo>
                    <a:pt x="2723" y="1508"/>
                  </a:lnTo>
                  <a:cubicBezTo>
                    <a:pt x="2797" y="1434"/>
                    <a:pt x="2930" y="1369"/>
                    <a:pt x="3058" y="1369"/>
                  </a:cubicBezTo>
                  <a:close/>
                  <a:moveTo>
                    <a:pt x="0" y="0"/>
                  </a:moveTo>
                  <a:lnTo>
                    <a:pt x="162" y="3397"/>
                  </a:lnTo>
                  <a:lnTo>
                    <a:pt x="2738" y="3353"/>
                  </a:lnTo>
                  <a:lnTo>
                    <a:pt x="2723" y="2547"/>
                  </a:lnTo>
                  <a:lnTo>
                    <a:pt x="2723" y="2547"/>
                  </a:lnTo>
                  <a:cubicBezTo>
                    <a:pt x="2723" y="2547"/>
                    <a:pt x="2730" y="2548"/>
                    <a:pt x="2743" y="2548"/>
                  </a:cubicBezTo>
                  <a:cubicBezTo>
                    <a:pt x="2870" y="2548"/>
                    <a:pt x="3569" y="2512"/>
                    <a:pt x="3529" y="1713"/>
                  </a:cubicBezTo>
                  <a:cubicBezTo>
                    <a:pt x="3493" y="1186"/>
                    <a:pt x="3205" y="1081"/>
                    <a:pt x="2980" y="1081"/>
                  </a:cubicBezTo>
                  <a:cubicBezTo>
                    <a:pt x="2831" y="1081"/>
                    <a:pt x="2709" y="1127"/>
                    <a:pt x="2709" y="1127"/>
                  </a:cubicBezTo>
                  <a:lnTo>
                    <a:pt x="2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3892768" y="3206276"/>
              <a:ext cx="211899" cy="656784"/>
            </a:xfrm>
            <a:custGeom>
              <a:avLst/>
              <a:gdLst/>
              <a:ahLst/>
              <a:cxnLst/>
              <a:rect l="l" t="t" r="r" b="b"/>
              <a:pathLst>
                <a:path w="2914" h="9032" extrusionOk="0">
                  <a:moveTo>
                    <a:pt x="1346" y="1"/>
                  </a:moveTo>
                  <a:cubicBezTo>
                    <a:pt x="1176" y="1"/>
                    <a:pt x="1084" y="56"/>
                    <a:pt x="1084" y="96"/>
                  </a:cubicBezTo>
                  <a:cubicBezTo>
                    <a:pt x="1084" y="170"/>
                    <a:pt x="1245" y="213"/>
                    <a:pt x="1421" y="360"/>
                  </a:cubicBezTo>
                  <a:cubicBezTo>
                    <a:pt x="1611" y="536"/>
                    <a:pt x="1860" y="828"/>
                    <a:pt x="1831" y="1224"/>
                  </a:cubicBezTo>
                  <a:cubicBezTo>
                    <a:pt x="1816" y="1429"/>
                    <a:pt x="1743" y="1634"/>
                    <a:pt x="1596" y="1795"/>
                  </a:cubicBezTo>
                  <a:cubicBezTo>
                    <a:pt x="1450" y="1970"/>
                    <a:pt x="1201" y="2146"/>
                    <a:pt x="879" y="2366"/>
                  </a:cubicBezTo>
                  <a:cubicBezTo>
                    <a:pt x="733" y="2468"/>
                    <a:pt x="557" y="2614"/>
                    <a:pt x="410" y="2805"/>
                  </a:cubicBezTo>
                  <a:cubicBezTo>
                    <a:pt x="264" y="2995"/>
                    <a:pt x="118" y="3215"/>
                    <a:pt x="59" y="3537"/>
                  </a:cubicBezTo>
                  <a:cubicBezTo>
                    <a:pt x="1" y="3844"/>
                    <a:pt x="74" y="4195"/>
                    <a:pt x="249" y="4444"/>
                  </a:cubicBezTo>
                  <a:cubicBezTo>
                    <a:pt x="410" y="4708"/>
                    <a:pt x="630" y="4883"/>
                    <a:pt x="806" y="5015"/>
                  </a:cubicBezTo>
                  <a:cubicBezTo>
                    <a:pt x="1201" y="5264"/>
                    <a:pt x="1538" y="5454"/>
                    <a:pt x="1743" y="5630"/>
                  </a:cubicBezTo>
                  <a:cubicBezTo>
                    <a:pt x="1860" y="5733"/>
                    <a:pt x="1889" y="5806"/>
                    <a:pt x="1904" y="5879"/>
                  </a:cubicBezTo>
                  <a:cubicBezTo>
                    <a:pt x="1948" y="5952"/>
                    <a:pt x="1933" y="6025"/>
                    <a:pt x="1889" y="6113"/>
                  </a:cubicBezTo>
                  <a:cubicBezTo>
                    <a:pt x="1860" y="6201"/>
                    <a:pt x="1787" y="6318"/>
                    <a:pt x="1684" y="6406"/>
                  </a:cubicBezTo>
                  <a:cubicBezTo>
                    <a:pt x="1596" y="6508"/>
                    <a:pt x="1508" y="6582"/>
                    <a:pt x="1377" y="6684"/>
                  </a:cubicBezTo>
                  <a:cubicBezTo>
                    <a:pt x="1128" y="6860"/>
                    <a:pt x="850" y="7021"/>
                    <a:pt x="630" y="7270"/>
                  </a:cubicBezTo>
                  <a:cubicBezTo>
                    <a:pt x="513" y="7372"/>
                    <a:pt x="410" y="7504"/>
                    <a:pt x="337" y="7636"/>
                  </a:cubicBezTo>
                  <a:cubicBezTo>
                    <a:pt x="249" y="7782"/>
                    <a:pt x="206" y="7943"/>
                    <a:pt x="191" y="8075"/>
                  </a:cubicBezTo>
                  <a:cubicBezTo>
                    <a:pt x="176" y="8338"/>
                    <a:pt x="220" y="8587"/>
                    <a:pt x="337" y="8748"/>
                  </a:cubicBezTo>
                  <a:cubicBezTo>
                    <a:pt x="440" y="8909"/>
                    <a:pt x="586" y="8997"/>
                    <a:pt x="689" y="9026"/>
                  </a:cubicBezTo>
                  <a:cubicBezTo>
                    <a:pt x="714" y="9030"/>
                    <a:pt x="737" y="9032"/>
                    <a:pt x="757" y="9032"/>
                  </a:cubicBezTo>
                  <a:cubicBezTo>
                    <a:pt x="817" y="9032"/>
                    <a:pt x="850" y="9016"/>
                    <a:pt x="850" y="8983"/>
                  </a:cubicBezTo>
                  <a:cubicBezTo>
                    <a:pt x="864" y="8909"/>
                    <a:pt x="718" y="8822"/>
                    <a:pt x="689" y="8602"/>
                  </a:cubicBezTo>
                  <a:cubicBezTo>
                    <a:pt x="659" y="8485"/>
                    <a:pt x="689" y="8338"/>
                    <a:pt x="733" y="8192"/>
                  </a:cubicBezTo>
                  <a:cubicBezTo>
                    <a:pt x="776" y="8119"/>
                    <a:pt x="806" y="8046"/>
                    <a:pt x="864" y="8002"/>
                  </a:cubicBezTo>
                  <a:cubicBezTo>
                    <a:pt x="923" y="7929"/>
                    <a:pt x="996" y="7870"/>
                    <a:pt x="1084" y="7797"/>
                  </a:cubicBezTo>
                  <a:cubicBezTo>
                    <a:pt x="1274" y="7665"/>
                    <a:pt x="1523" y="7533"/>
                    <a:pt x="1816" y="7372"/>
                  </a:cubicBezTo>
                  <a:cubicBezTo>
                    <a:pt x="1962" y="7299"/>
                    <a:pt x="2153" y="7167"/>
                    <a:pt x="2299" y="7050"/>
                  </a:cubicBezTo>
                  <a:cubicBezTo>
                    <a:pt x="2445" y="6918"/>
                    <a:pt x="2606" y="6728"/>
                    <a:pt x="2709" y="6508"/>
                  </a:cubicBezTo>
                  <a:cubicBezTo>
                    <a:pt x="2826" y="6289"/>
                    <a:pt x="2914" y="5981"/>
                    <a:pt x="2841" y="5689"/>
                  </a:cubicBezTo>
                  <a:cubicBezTo>
                    <a:pt x="2826" y="5542"/>
                    <a:pt x="2767" y="5396"/>
                    <a:pt x="2694" y="5264"/>
                  </a:cubicBezTo>
                  <a:cubicBezTo>
                    <a:pt x="2636" y="5191"/>
                    <a:pt x="2606" y="5147"/>
                    <a:pt x="2562" y="5088"/>
                  </a:cubicBezTo>
                  <a:cubicBezTo>
                    <a:pt x="2533" y="5030"/>
                    <a:pt x="2475" y="5001"/>
                    <a:pt x="2445" y="4942"/>
                  </a:cubicBezTo>
                  <a:cubicBezTo>
                    <a:pt x="2079" y="4576"/>
                    <a:pt x="1684" y="4386"/>
                    <a:pt x="1391" y="4195"/>
                  </a:cubicBezTo>
                  <a:cubicBezTo>
                    <a:pt x="1245" y="4093"/>
                    <a:pt x="1142" y="3990"/>
                    <a:pt x="1084" y="3917"/>
                  </a:cubicBezTo>
                  <a:cubicBezTo>
                    <a:pt x="1055" y="3873"/>
                    <a:pt x="1025" y="3844"/>
                    <a:pt x="1025" y="3800"/>
                  </a:cubicBezTo>
                  <a:cubicBezTo>
                    <a:pt x="1011" y="3771"/>
                    <a:pt x="1011" y="3727"/>
                    <a:pt x="1011" y="3698"/>
                  </a:cubicBezTo>
                  <a:cubicBezTo>
                    <a:pt x="1025" y="3595"/>
                    <a:pt x="1084" y="3493"/>
                    <a:pt x="1157" y="3376"/>
                  </a:cubicBezTo>
                  <a:cubicBezTo>
                    <a:pt x="1245" y="3273"/>
                    <a:pt x="1347" y="3185"/>
                    <a:pt x="1465" y="3068"/>
                  </a:cubicBezTo>
                  <a:cubicBezTo>
                    <a:pt x="1728" y="2878"/>
                    <a:pt x="2035" y="2629"/>
                    <a:pt x="2270" y="2307"/>
                  </a:cubicBezTo>
                  <a:cubicBezTo>
                    <a:pt x="2401" y="2146"/>
                    <a:pt x="2489" y="1941"/>
                    <a:pt x="2533" y="1751"/>
                  </a:cubicBezTo>
                  <a:cubicBezTo>
                    <a:pt x="2592" y="1575"/>
                    <a:pt x="2592" y="1370"/>
                    <a:pt x="2562" y="1209"/>
                  </a:cubicBezTo>
                  <a:cubicBezTo>
                    <a:pt x="2533" y="858"/>
                    <a:pt x="2372" y="565"/>
                    <a:pt x="2182" y="389"/>
                  </a:cubicBezTo>
                  <a:cubicBezTo>
                    <a:pt x="1977" y="184"/>
                    <a:pt x="1772" y="96"/>
                    <a:pt x="1611" y="38"/>
                  </a:cubicBezTo>
                  <a:cubicBezTo>
                    <a:pt x="1509" y="11"/>
                    <a:pt x="1420" y="1"/>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4899137" y="3887148"/>
              <a:ext cx="259456" cy="247021"/>
            </a:xfrm>
            <a:custGeom>
              <a:avLst/>
              <a:gdLst/>
              <a:ahLst/>
              <a:cxnLst/>
              <a:rect l="l" t="t" r="r" b="b"/>
              <a:pathLst>
                <a:path w="3568" h="3397" extrusionOk="0">
                  <a:moveTo>
                    <a:pt x="487" y="1366"/>
                  </a:moveTo>
                  <a:cubicBezTo>
                    <a:pt x="614" y="1366"/>
                    <a:pt x="750" y="1426"/>
                    <a:pt x="830" y="1493"/>
                  </a:cubicBezTo>
                  <a:lnTo>
                    <a:pt x="830" y="2313"/>
                  </a:lnTo>
                  <a:cubicBezTo>
                    <a:pt x="830" y="2314"/>
                    <a:pt x="829" y="2314"/>
                    <a:pt x="825" y="2314"/>
                  </a:cubicBezTo>
                  <a:cubicBezTo>
                    <a:pt x="763" y="2314"/>
                    <a:pt x="116" y="2173"/>
                    <a:pt x="172" y="1713"/>
                  </a:cubicBezTo>
                  <a:cubicBezTo>
                    <a:pt x="195" y="1451"/>
                    <a:pt x="335" y="1366"/>
                    <a:pt x="487" y="1366"/>
                  </a:cubicBezTo>
                  <a:close/>
                  <a:moveTo>
                    <a:pt x="860" y="0"/>
                  </a:moveTo>
                  <a:lnTo>
                    <a:pt x="860" y="1127"/>
                  </a:lnTo>
                  <a:cubicBezTo>
                    <a:pt x="854" y="1127"/>
                    <a:pt x="726" y="1081"/>
                    <a:pt x="573" y="1081"/>
                  </a:cubicBezTo>
                  <a:cubicBezTo>
                    <a:pt x="344" y="1081"/>
                    <a:pt x="57" y="1186"/>
                    <a:pt x="40" y="1713"/>
                  </a:cubicBezTo>
                  <a:cubicBezTo>
                    <a:pt x="1" y="2502"/>
                    <a:pt x="660" y="2548"/>
                    <a:pt x="813" y="2548"/>
                  </a:cubicBezTo>
                  <a:cubicBezTo>
                    <a:pt x="834" y="2548"/>
                    <a:pt x="845" y="2547"/>
                    <a:pt x="845" y="2547"/>
                  </a:cubicBezTo>
                  <a:lnTo>
                    <a:pt x="845" y="2547"/>
                  </a:lnTo>
                  <a:lnTo>
                    <a:pt x="816" y="3353"/>
                  </a:lnTo>
                  <a:lnTo>
                    <a:pt x="3407" y="3397"/>
                  </a:lnTo>
                  <a:lnTo>
                    <a:pt x="35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4946695" y="3206349"/>
              <a:ext cx="210881" cy="657803"/>
            </a:xfrm>
            <a:custGeom>
              <a:avLst/>
              <a:gdLst/>
              <a:ahLst/>
              <a:cxnLst/>
              <a:rect l="l" t="t" r="r" b="b"/>
              <a:pathLst>
                <a:path w="2900" h="9046" extrusionOk="0">
                  <a:moveTo>
                    <a:pt x="1622" y="1"/>
                  </a:moveTo>
                  <a:cubicBezTo>
                    <a:pt x="1535" y="1"/>
                    <a:pt x="1424" y="15"/>
                    <a:pt x="1289" y="51"/>
                  </a:cubicBezTo>
                  <a:cubicBezTo>
                    <a:pt x="1099" y="110"/>
                    <a:pt x="908" y="212"/>
                    <a:pt x="718" y="403"/>
                  </a:cubicBezTo>
                  <a:cubicBezTo>
                    <a:pt x="542" y="578"/>
                    <a:pt x="367" y="871"/>
                    <a:pt x="337" y="1223"/>
                  </a:cubicBezTo>
                  <a:cubicBezTo>
                    <a:pt x="323" y="1384"/>
                    <a:pt x="337" y="1589"/>
                    <a:pt x="367" y="1764"/>
                  </a:cubicBezTo>
                  <a:cubicBezTo>
                    <a:pt x="425" y="1955"/>
                    <a:pt x="513" y="2160"/>
                    <a:pt x="630" y="2321"/>
                  </a:cubicBezTo>
                  <a:cubicBezTo>
                    <a:pt x="864" y="2643"/>
                    <a:pt x="1172" y="2862"/>
                    <a:pt x="1435" y="3082"/>
                  </a:cubicBezTo>
                  <a:cubicBezTo>
                    <a:pt x="1567" y="3184"/>
                    <a:pt x="1670" y="3287"/>
                    <a:pt x="1743" y="3404"/>
                  </a:cubicBezTo>
                  <a:cubicBezTo>
                    <a:pt x="1831" y="3506"/>
                    <a:pt x="1875" y="3638"/>
                    <a:pt x="1889" y="3711"/>
                  </a:cubicBezTo>
                  <a:cubicBezTo>
                    <a:pt x="1889" y="3741"/>
                    <a:pt x="1889" y="3785"/>
                    <a:pt x="1875" y="3814"/>
                  </a:cubicBezTo>
                  <a:lnTo>
                    <a:pt x="1816" y="3931"/>
                  </a:lnTo>
                  <a:cubicBezTo>
                    <a:pt x="1757" y="4004"/>
                    <a:pt x="1655" y="4092"/>
                    <a:pt x="1509" y="4209"/>
                  </a:cubicBezTo>
                  <a:cubicBezTo>
                    <a:pt x="1216" y="4429"/>
                    <a:pt x="835" y="4590"/>
                    <a:pt x="469" y="4956"/>
                  </a:cubicBezTo>
                  <a:cubicBezTo>
                    <a:pt x="425" y="5014"/>
                    <a:pt x="367" y="5044"/>
                    <a:pt x="337" y="5102"/>
                  </a:cubicBezTo>
                  <a:cubicBezTo>
                    <a:pt x="279" y="5175"/>
                    <a:pt x="250" y="5234"/>
                    <a:pt x="206" y="5292"/>
                  </a:cubicBezTo>
                  <a:cubicBezTo>
                    <a:pt x="132" y="5410"/>
                    <a:pt x="74" y="5556"/>
                    <a:pt x="59" y="5702"/>
                  </a:cubicBezTo>
                  <a:cubicBezTo>
                    <a:pt x="1" y="5995"/>
                    <a:pt x="74" y="6317"/>
                    <a:pt x="191" y="6537"/>
                  </a:cubicBezTo>
                  <a:cubicBezTo>
                    <a:pt x="293" y="6756"/>
                    <a:pt x="469" y="6917"/>
                    <a:pt x="616" y="7064"/>
                  </a:cubicBezTo>
                  <a:cubicBezTo>
                    <a:pt x="777" y="7196"/>
                    <a:pt x="938" y="7313"/>
                    <a:pt x="1084" y="7386"/>
                  </a:cubicBezTo>
                  <a:cubicBezTo>
                    <a:pt x="1391" y="7562"/>
                    <a:pt x="1640" y="7679"/>
                    <a:pt x="1816" y="7810"/>
                  </a:cubicBezTo>
                  <a:cubicBezTo>
                    <a:pt x="1889" y="7884"/>
                    <a:pt x="1977" y="7942"/>
                    <a:pt x="2036" y="8015"/>
                  </a:cubicBezTo>
                  <a:cubicBezTo>
                    <a:pt x="2094" y="8074"/>
                    <a:pt x="2123" y="8147"/>
                    <a:pt x="2167" y="8220"/>
                  </a:cubicBezTo>
                  <a:cubicBezTo>
                    <a:pt x="2226" y="8367"/>
                    <a:pt x="2240" y="8513"/>
                    <a:pt x="2226" y="8616"/>
                  </a:cubicBezTo>
                  <a:cubicBezTo>
                    <a:pt x="2182" y="8835"/>
                    <a:pt x="2036" y="8923"/>
                    <a:pt x="2050" y="8996"/>
                  </a:cubicBezTo>
                  <a:cubicBezTo>
                    <a:pt x="2072" y="9029"/>
                    <a:pt x="2102" y="9046"/>
                    <a:pt x="2159" y="9046"/>
                  </a:cubicBezTo>
                  <a:cubicBezTo>
                    <a:pt x="2178" y="9046"/>
                    <a:pt x="2200" y="9044"/>
                    <a:pt x="2226" y="9040"/>
                  </a:cubicBezTo>
                  <a:cubicBezTo>
                    <a:pt x="2314" y="9025"/>
                    <a:pt x="2460" y="8923"/>
                    <a:pt x="2563" y="8762"/>
                  </a:cubicBezTo>
                  <a:cubicBezTo>
                    <a:pt x="2680" y="8601"/>
                    <a:pt x="2753" y="8367"/>
                    <a:pt x="2709" y="8089"/>
                  </a:cubicBezTo>
                  <a:cubicBezTo>
                    <a:pt x="2694" y="7942"/>
                    <a:pt x="2665" y="7796"/>
                    <a:pt x="2563" y="7649"/>
                  </a:cubicBezTo>
                  <a:cubicBezTo>
                    <a:pt x="2489" y="7518"/>
                    <a:pt x="2387" y="7386"/>
                    <a:pt x="2270" y="7283"/>
                  </a:cubicBezTo>
                  <a:cubicBezTo>
                    <a:pt x="2036" y="7049"/>
                    <a:pt x="1757" y="6873"/>
                    <a:pt x="1523" y="6698"/>
                  </a:cubicBezTo>
                  <a:cubicBezTo>
                    <a:pt x="1391" y="6610"/>
                    <a:pt x="1304" y="6507"/>
                    <a:pt x="1216" y="6420"/>
                  </a:cubicBezTo>
                  <a:cubicBezTo>
                    <a:pt x="1128" y="6332"/>
                    <a:pt x="1055" y="6215"/>
                    <a:pt x="1011" y="6127"/>
                  </a:cubicBezTo>
                  <a:cubicBezTo>
                    <a:pt x="967" y="6039"/>
                    <a:pt x="967" y="5966"/>
                    <a:pt x="996" y="5893"/>
                  </a:cubicBezTo>
                  <a:cubicBezTo>
                    <a:pt x="1011" y="5819"/>
                    <a:pt x="1040" y="5746"/>
                    <a:pt x="1157" y="5658"/>
                  </a:cubicBezTo>
                  <a:cubicBezTo>
                    <a:pt x="1333" y="5468"/>
                    <a:pt x="1699" y="5307"/>
                    <a:pt x="2094" y="5029"/>
                  </a:cubicBezTo>
                  <a:cubicBezTo>
                    <a:pt x="2270" y="4897"/>
                    <a:pt x="2489" y="4736"/>
                    <a:pt x="2650" y="4458"/>
                  </a:cubicBezTo>
                  <a:cubicBezTo>
                    <a:pt x="2826" y="4194"/>
                    <a:pt x="2899" y="3858"/>
                    <a:pt x="2841" y="3550"/>
                  </a:cubicBezTo>
                  <a:cubicBezTo>
                    <a:pt x="2782" y="3243"/>
                    <a:pt x="2636" y="2994"/>
                    <a:pt x="2489" y="2818"/>
                  </a:cubicBezTo>
                  <a:cubicBezTo>
                    <a:pt x="2343" y="2628"/>
                    <a:pt x="2182" y="2482"/>
                    <a:pt x="2021" y="2379"/>
                  </a:cubicBezTo>
                  <a:cubicBezTo>
                    <a:pt x="1713" y="2145"/>
                    <a:pt x="1450" y="1999"/>
                    <a:pt x="1304" y="1808"/>
                  </a:cubicBezTo>
                  <a:cubicBezTo>
                    <a:pt x="1143" y="1647"/>
                    <a:pt x="1084" y="1442"/>
                    <a:pt x="1069" y="1237"/>
                  </a:cubicBezTo>
                  <a:cubicBezTo>
                    <a:pt x="1055" y="842"/>
                    <a:pt x="1289" y="549"/>
                    <a:pt x="1494" y="388"/>
                  </a:cubicBezTo>
                  <a:cubicBezTo>
                    <a:pt x="1684" y="212"/>
                    <a:pt x="1860" y="169"/>
                    <a:pt x="1860" y="95"/>
                  </a:cubicBezTo>
                  <a:cubicBezTo>
                    <a:pt x="1860" y="48"/>
                    <a:pt x="1781" y="1"/>
                    <a:pt x="1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50"/>
          <p:cNvGrpSpPr/>
          <p:nvPr/>
        </p:nvGrpSpPr>
        <p:grpSpPr>
          <a:xfrm>
            <a:off x="5392726" y="2553325"/>
            <a:ext cx="2074889" cy="2705448"/>
            <a:chOff x="5355526" y="2548675"/>
            <a:chExt cx="2074889" cy="2705448"/>
          </a:xfrm>
        </p:grpSpPr>
        <p:sp>
          <p:nvSpPr>
            <p:cNvPr id="1388" name="Google Shape;1388;p50"/>
            <p:cNvSpPr/>
            <p:nvPr/>
          </p:nvSpPr>
          <p:spPr>
            <a:xfrm>
              <a:off x="5397703" y="3115304"/>
              <a:ext cx="220843" cy="269346"/>
            </a:xfrm>
            <a:custGeom>
              <a:avLst/>
              <a:gdLst/>
              <a:ahLst/>
              <a:cxnLst/>
              <a:rect l="l" t="t" r="r" b="b"/>
              <a:pathLst>
                <a:path w="3037" h="3704" extrusionOk="0">
                  <a:moveTo>
                    <a:pt x="2377" y="1"/>
                  </a:moveTo>
                  <a:cubicBezTo>
                    <a:pt x="2246" y="1"/>
                    <a:pt x="1997" y="440"/>
                    <a:pt x="2202" y="996"/>
                  </a:cubicBezTo>
                  <a:cubicBezTo>
                    <a:pt x="2202" y="996"/>
                    <a:pt x="913" y="211"/>
                    <a:pt x="522" y="211"/>
                  </a:cubicBezTo>
                  <a:cubicBezTo>
                    <a:pt x="466" y="211"/>
                    <a:pt x="429" y="227"/>
                    <a:pt x="416" y="264"/>
                  </a:cubicBezTo>
                  <a:cubicBezTo>
                    <a:pt x="299" y="557"/>
                    <a:pt x="1572" y="1303"/>
                    <a:pt x="1572" y="1303"/>
                  </a:cubicBezTo>
                  <a:cubicBezTo>
                    <a:pt x="1572" y="1303"/>
                    <a:pt x="694" y="860"/>
                    <a:pt x="313" y="860"/>
                  </a:cubicBezTo>
                  <a:cubicBezTo>
                    <a:pt x="234" y="860"/>
                    <a:pt x="177" y="878"/>
                    <a:pt x="152" y="923"/>
                  </a:cubicBezTo>
                  <a:cubicBezTo>
                    <a:pt x="6" y="1157"/>
                    <a:pt x="1148" y="1816"/>
                    <a:pt x="1148" y="1816"/>
                  </a:cubicBezTo>
                  <a:cubicBezTo>
                    <a:pt x="1148" y="1816"/>
                    <a:pt x="317" y="1401"/>
                    <a:pt x="72" y="1401"/>
                  </a:cubicBezTo>
                  <a:cubicBezTo>
                    <a:pt x="26" y="1401"/>
                    <a:pt x="1" y="1415"/>
                    <a:pt x="6" y="1450"/>
                  </a:cubicBezTo>
                  <a:cubicBezTo>
                    <a:pt x="20" y="1669"/>
                    <a:pt x="752" y="2240"/>
                    <a:pt x="752" y="2240"/>
                  </a:cubicBezTo>
                  <a:cubicBezTo>
                    <a:pt x="752" y="2240"/>
                    <a:pt x="243" y="1933"/>
                    <a:pt x="65" y="1933"/>
                  </a:cubicBezTo>
                  <a:cubicBezTo>
                    <a:pt x="24" y="1933"/>
                    <a:pt x="0" y="1950"/>
                    <a:pt x="6" y="1992"/>
                  </a:cubicBezTo>
                  <a:cubicBezTo>
                    <a:pt x="20" y="2211"/>
                    <a:pt x="1338" y="3675"/>
                    <a:pt x="1338" y="3675"/>
                  </a:cubicBezTo>
                  <a:cubicBezTo>
                    <a:pt x="1361" y="3695"/>
                    <a:pt x="1389" y="3704"/>
                    <a:pt x="1419" y="3704"/>
                  </a:cubicBezTo>
                  <a:cubicBezTo>
                    <a:pt x="1869" y="3704"/>
                    <a:pt x="3036" y="1728"/>
                    <a:pt x="3036" y="1728"/>
                  </a:cubicBezTo>
                  <a:cubicBezTo>
                    <a:pt x="3036" y="1728"/>
                    <a:pt x="2538" y="1"/>
                    <a:pt x="237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5355526" y="5126286"/>
              <a:ext cx="409909" cy="127837"/>
            </a:xfrm>
            <a:custGeom>
              <a:avLst/>
              <a:gdLst/>
              <a:ahLst/>
              <a:cxnLst/>
              <a:rect l="l" t="t" r="r" b="b"/>
              <a:pathLst>
                <a:path w="5637" h="1758" extrusionOk="0">
                  <a:moveTo>
                    <a:pt x="1084" y="1"/>
                  </a:moveTo>
                  <a:lnTo>
                    <a:pt x="1318" y="1084"/>
                  </a:lnTo>
                  <a:cubicBezTo>
                    <a:pt x="1318" y="1084"/>
                    <a:pt x="0" y="1743"/>
                    <a:pt x="732" y="1743"/>
                  </a:cubicBezTo>
                  <a:cubicBezTo>
                    <a:pt x="1450" y="1757"/>
                    <a:pt x="5636" y="1757"/>
                    <a:pt x="5636" y="1757"/>
                  </a:cubicBezTo>
                  <a:lnTo>
                    <a:pt x="5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5447080" y="5205768"/>
              <a:ext cx="30905" cy="11271"/>
            </a:xfrm>
            <a:custGeom>
              <a:avLst/>
              <a:gdLst/>
              <a:ahLst/>
              <a:cxnLst/>
              <a:rect l="l" t="t" r="r" b="b"/>
              <a:pathLst>
                <a:path w="425" h="155" extrusionOk="0">
                  <a:moveTo>
                    <a:pt x="20" y="0"/>
                  </a:moveTo>
                  <a:cubicBezTo>
                    <a:pt x="8" y="0"/>
                    <a:pt x="0" y="2"/>
                    <a:pt x="0" y="6"/>
                  </a:cubicBezTo>
                  <a:cubicBezTo>
                    <a:pt x="0" y="20"/>
                    <a:pt x="117" y="35"/>
                    <a:pt x="205" y="79"/>
                  </a:cubicBezTo>
                  <a:cubicBezTo>
                    <a:pt x="319" y="117"/>
                    <a:pt x="400" y="155"/>
                    <a:pt x="420" y="155"/>
                  </a:cubicBezTo>
                  <a:cubicBezTo>
                    <a:pt x="423" y="155"/>
                    <a:pt x="425" y="154"/>
                    <a:pt x="425" y="152"/>
                  </a:cubicBezTo>
                  <a:cubicBezTo>
                    <a:pt x="425" y="137"/>
                    <a:pt x="352" y="79"/>
                    <a:pt x="220" y="49"/>
                  </a:cubicBezTo>
                  <a:cubicBezTo>
                    <a:pt x="143" y="17"/>
                    <a:pt x="58"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5654622" y="5201769"/>
              <a:ext cx="104422" cy="39558"/>
            </a:xfrm>
            <a:custGeom>
              <a:avLst/>
              <a:gdLst/>
              <a:ahLst/>
              <a:cxnLst/>
              <a:rect l="l" t="t" r="r" b="b"/>
              <a:pathLst>
                <a:path w="1436" h="544" extrusionOk="0">
                  <a:moveTo>
                    <a:pt x="1033" y="0"/>
                  </a:moveTo>
                  <a:cubicBezTo>
                    <a:pt x="909" y="0"/>
                    <a:pt x="762" y="7"/>
                    <a:pt x="616" y="46"/>
                  </a:cubicBezTo>
                  <a:cubicBezTo>
                    <a:pt x="396" y="104"/>
                    <a:pt x="206" y="222"/>
                    <a:pt x="118" y="339"/>
                  </a:cubicBezTo>
                  <a:cubicBezTo>
                    <a:pt x="59" y="397"/>
                    <a:pt x="45" y="441"/>
                    <a:pt x="30" y="485"/>
                  </a:cubicBezTo>
                  <a:cubicBezTo>
                    <a:pt x="1" y="514"/>
                    <a:pt x="1" y="544"/>
                    <a:pt x="1" y="544"/>
                  </a:cubicBezTo>
                  <a:cubicBezTo>
                    <a:pt x="30" y="544"/>
                    <a:pt x="45" y="441"/>
                    <a:pt x="147" y="353"/>
                  </a:cubicBezTo>
                  <a:cubicBezTo>
                    <a:pt x="250" y="251"/>
                    <a:pt x="411" y="134"/>
                    <a:pt x="630" y="75"/>
                  </a:cubicBezTo>
                  <a:cubicBezTo>
                    <a:pt x="762" y="49"/>
                    <a:pt x="889" y="44"/>
                    <a:pt x="1000" y="44"/>
                  </a:cubicBezTo>
                  <a:cubicBezTo>
                    <a:pt x="1075" y="44"/>
                    <a:pt x="1143" y="46"/>
                    <a:pt x="1201" y="46"/>
                  </a:cubicBezTo>
                  <a:lnTo>
                    <a:pt x="1436" y="46"/>
                  </a:lnTo>
                  <a:cubicBezTo>
                    <a:pt x="1436" y="31"/>
                    <a:pt x="1348" y="31"/>
                    <a:pt x="1201" y="2"/>
                  </a:cubicBezTo>
                  <a:cubicBezTo>
                    <a:pt x="1153" y="2"/>
                    <a:pt x="1096" y="0"/>
                    <a:pt x="1033" y="0"/>
                  </a:cubicBezTo>
                  <a:close/>
                </a:path>
              </a:pathLst>
            </a:custGeom>
            <a:solidFill>
              <a:srgbClr val="415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5541834" y="5126286"/>
              <a:ext cx="409909" cy="127837"/>
            </a:xfrm>
            <a:custGeom>
              <a:avLst/>
              <a:gdLst/>
              <a:ahLst/>
              <a:cxnLst/>
              <a:rect l="l" t="t" r="r" b="b"/>
              <a:pathLst>
                <a:path w="5637" h="1758" extrusionOk="0">
                  <a:moveTo>
                    <a:pt x="1083" y="1"/>
                  </a:moveTo>
                  <a:lnTo>
                    <a:pt x="1318" y="1084"/>
                  </a:lnTo>
                  <a:cubicBezTo>
                    <a:pt x="1318" y="1084"/>
                    <a:pt x="0" y="1743"/>
                    <a:pt x="732" y="1743"/>
                  </a:cubicBezTo>
                  <a:cubicBezTo>
                    <a:pt x="1464" y="1743"/>
                    <a:pt x="5636" y="1757"/>
                    <a:pt x="5636" y="1757"/>
                  </a:cubicBezTo>
                  <a:lnTo>
                    <a:pt x="5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5621680" y="5211077"/>
              <a:ext cx="31996" cy="12726"/>
            </a:xfrm>
            <a:custGeom>
              <a:avLst/>
              <a:gdLst/>
              <a:ahLst/>
              <a:cxnLst/>
              <a:rect l="l" t="t" r="r" b="b"/>
              <a:pathLst>
                <a:path w="440" h="175" extrusionOk="0">
                  <a:moveTo>
                    <a:pt x="33" y="0"/>
                  </a:moveTo>
                  <a:cubicBezTo>
                    <a:pt x="21" y="0"/>
                    <a:pt x="15" y="2"/>
                    <a:pt x="15" y="6"/>
                  </a:cubicBezTo>
                  <a:cubicBezTo>
                    <a:pt x="0" y="20"/>
                    <a:pt x="117" y="50"/>
                    <a:pt x="220" y="94"/>
                  </a:cubicBezTo>
                  <a:cubicBezTo>
                    <a:pt x="327" y="129"/>
                    <a:pt x="405" y="175"/>
                    <a:pt x="430" y="175"/>
                  </a:cubicBezTo>
                  <a:cubicBezTo>
                    <a:pt x="436" y="175"/>
                    <a:pt x="439" y="172"/>
                    <a:pt x="439" y="167"/>
                  </a:cubicBezTo>
                  <a:cubicBezTo>
                    <a:pt x="439" y="152"/>
                    <a:pt x="351" y="94"/>
                    <a:pt x="234" y="64"/>
                  </a:cubicBezTo>
                  <a:cubicBezTo>
                    <a:pt x="156" y="20"/>
                    <a:pt x="69"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5635497" y="5205768"/>
              <a:ext cx="29887" cy="11271"/>
            </a:xfrm>
            <a:custGeom>
              <a:avLst/>
              <a:gdLst/>
              <a:ahLst/>
              <a:cxnLst/>
              <a:rect l="l" t="t" r="r" b="b"/>
              <a:pathLst>
                <a:path w="411" h="155" extrusionOk="0">
                  <a:moveTo>
                    <a:pt x="18" y="0"/>
                  </a:moveTo>
                  <a:cubicBezTo>
                    <a:pt x="7" y="0"/>
                    <a:pt x="0" y="2"/>
                    <a:pt x="0" y="6"/>
                  </a:cubicBezTo>
                  <a:cubicBezTo>
                    <a:pt x="0" y="20"/>
                    <a:pt x="88" y="35"/>
                    <a:pt x="191" y="79"/>
                  </a:cubicBezTo>
                  <a:cubicBezTo>
                    <a:pt x="305" y="117"/>
                    <a:pt x="386" y="155"/>
                    <a:pt x="406" y="155"/>
                  </a:cubicBezTo>
                  <a:cubicBezTo>
                    <a:pt x="409" y="155"/>
                    <a:pt x="410" y="154"/>
                    <a:pt x="410" y="152"/>
                  </a:cubicBezTo>
                  <a:cubicBezTo>
                    <a:pt x="410" y="137"/>
                    <a:pt x="337" y="79"/>
                    <a:pt x="220" y="49"/>
                  </a:cubicBezTo>
                  <a:cubicBezTo>
                    <a:pt x="132" y="17"/>
                    <a:pt x="53"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5843111" y="5201769"/>
              <a:ext cx="103332" cy="39558"/>
            </a:xfrm>
            <a:custGeom>
              <a:avLst/>
              <a:gdLst/>
              <a:ahLst/>
              <a:cxnLst/>
              <a:rect l="l" t="t" r="r" b="b"/>
              <a:pathLst>
                <a:path w="1421" h="544" extrusionOk="0">
                  <a:moveTo>
                    <a:pt x="1018" y="0"/>
                  </a:moveTo>
                  <a:cubicBezTo>
                    <a:pt x="893" y="0"/>
                    <a:pt x="747" y="7"/>
                    <a:pt x="600" y="46"/>
                  </a:cubicBezTo>
                  <a:cubicBezTo>
                    <a:pt x="381" y="104"/>
                    <a:pt x="190" y="222"/>
                    <a:pt x="103" y="339"/>
                  </a:cubicBezTo>
                  <a:cubicBezTo>
                    <a:pt x="44" y="397"/>
                    <a:pt x="29" y="441"/>
                    <a:pt x="15" y="485"/>
                  </a:cubicBezTo>
                  <a:cubicBezTo>
                    <a:pt x="0" y="514"/>
                    <a:pt x="0" y="544"/>
                    <a:pt x="0" y="544"/>
                  </a:cubicBezTo>
                  <a:cubicBezTo>
                    <a:pt x="0" y="544"/>
                    <a:pt x="29" y="441"/>
                    <a:pt x="146" y="353"/>
                  </a:cubicBezTo>
                  <a:cubicBezTo>
                    <a:pt x="234" y="251"/>
                    <a:pt x="395" y="134"/>
                    <a:pt x="615" y="75"/>
                  </a:cubicBezTo>
                  <a:cubicBezTo>
                    <a:pt x="747" y="49"/>
                    <a:pt x="873" y="44"/>
                    <a:pt x="985" y="44"/>
                  </a:cubicBezTo>
                  <a:cubicBezTo>
                    <a:pt x="1059" y="44"/>
                    <a:pt x="1127" y="46"/>
                    <a:pt x="1186" y="46"/>
                  </a:cubicBezTo>
                  <a:lnTo>
                    <a:pt x="1420" y="46"/>
                  </a:lnTo>
                  <a:cubicBezTo>
                    <a:pt x="1420" y="31"/>
                    <a:pt x="1332" y="31"/>
                    <a:pt x="1186" y="2"/>
                  </a:cubicBezTo>
                  <a:cubicBezTo>
                    <a:pt x="1137" y="2"/>
                    <a:pt x="1080" y="0"/>
                    <a:pt x="1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5612081" y="5219876"/>
              <a:ext cx="26687" cy="23560"/>
            </a:xfrm>
            <a:custGeom>
              <a:avLst/>
              <a:gdLst/>
              <a:ahLst/>
              <a:cxnLst/>
              <a:rect l="l" t="t" r="r" b="b"/>
              <a:pathLst>
                <a:path w="367" h="324" extrusionOk="0">
                  <a:moveTo>
                    <a:pt x="38" y="0"/>
                  </a:moveTo>
                  <a:cubicBezTo>
                    <a:pt x="15" y="0"/>
                    <a:pt x="0" y="7"/>
                    <a:pt x="0" y="17"/>
                  </a:cubicBezTo>
                  <a:cubicBezTo>
                    <a:pt x="0" y="17"/>
                    <a:pt x="132" y="31"/>
                    <a:pt x="220" y="119"/>
                  </a:cubicBezTo>
                  <a:cubicBezTo>
                    <a:pt x="337" y="207"/>
                    <a:pt x="337" y="324"/>
                    <a:pt x="352" y="324"/>
                  </a:cubicBezTo>
                  <a:cubicBezTo>
                    <a:pt x="366" y="324"/>
                    <a:pt x="366"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6197620" y="4291686"/>
              <a:ext cx="744191" cy="108640"/>
            </a:xfrm>
            <a:custGeom>
              <a:avLst/>
              <a:gdLst/>
              <a:ahLst/>
              <a:cxnLst/>
              <a:rect l="l" t="t" r="r" b="b"/>
              <a:pathLst>
                <a:path w="10234" h="1494" extrusionOk="0">
                  <a:moveTo>
                    <a:pt x="0" y="0"/>
                  </a:moveTo>
                  <a:lnTo>
                    <a:pt x="205" y="981"/>
                  </a:lnTo>
                  <a:lnTo>
                    <a:pt x="9999" y="1493"/>
                  </a:lnTo>
                  <a:lnTo>
                    <a:pt x="10233" y="469"/>
                  </a:lnTo>
                  <a:lnTo>
                    <a:pt x="0"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6825700" y="4374731"/>
              <a:ext cx="73517" cy="878282"/>
            </a:xfrm>
            <a:custGeom>
              <a:avLst/>
              <a:gdLst/>
              <a:ahLst/>
              <a:cxnLst/>
              <a:rect l="l" t="t" r="r" b="b"/>
              <a:pathLst>
                <a:path w="1011" h="12078" extrusionOk="0">
                  <a:moveTo>
                    <a:pt x="513" y="0"/>
                  </a:moveTo>
                  <a:lnTo>
                    <a:pt x="0" y="12078"/>
                  </a:lnTo>
                  <a:lnTo>
                    <a:pt x="352" y="12078"/>
                  </a:lnTo>
                  <a:lnTo>
                    <a:pt x="1010" y="29"/>
                  </a:lnTo>
                  <a:lnTo>
                    <a:pt x="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6221036" y="4349134"/>
              <a:ext cx="36213" cy="879373"/>
            </a:xfrm>
            <a:custGeom>
              <a:avLst/>
              <a:gdLst/>
              <a:ahLst/>
              <a:cxnLst/>
              <a:rect l="l" t="t" r="r" b="b"/>
              <a:pathLst>
                <a:path w="498" h="12093" extrusionOk="0">
                  <a:moveTo>
                    <a:pt x="0" y="1"/>
                  </a:moveTo>
                  <a:lnTo>
                    <a:pt x="103" y="12093"/>
                  </a:lnTo>
                  <a:lnTo>
                    <a:pt x="454" y="12078"/>
                  </a:lnTo>
                  <a:lnTo>
                    <a:pt x="498"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6239070" y="4350225"/>
              <a:ext cx="623916" cy="563197"/>
            </a:xfrm>
            <a:custGeom>
              <a:avLst/>
              <a:gdLst/>
              <a:ahLst/>
              <a:cxnLst/>
              <a:rect l="l" t="t" r="r" b="b"/>
              <a:pathLst>
                <a:path w="8580" h="7745" extrusionOk="0">
                  <a:moveTo>
                    <a:pt x="279" y="0"/>
                  </a:moveTo>
                  <a:lnTo>
                    <a:pt x="1" y="205"/>
                  </a:lnTo>
                  <a:lnTo>
                    <a:pt x="8580" y="7745"/>
                  </a:lnTo>
                  <a:lnTo>
                    <a:pt x="8580" y="7218"/>
                  </a:lnTo>
                  <a:lnTo>
                    <a:pt x="2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6226344" y="4374731"/>
              <a:ext cx="645150" cy="538691"/>
            </a:xfrm>
            <a:custGeom>
              <a:avLst/>
              <a:gdLst/>
              <a:ahLst/>
              <a:cxnLst/>
              <a:rect l="l" t="t" r="r" b="b"/>
              <a:pathLst>
                <a:path w="8872" h="7408" extrusionOk="0">
                  <a:moveTo>
                    <a:pt x="8608" y="0"/>
                  </a:moveTo>
                  <a:lnTo>
                    <a:pt x="0" y="7100"/>
                  </a:lnTo>
                  <a:lnTo>
                    <a:pt x="59" y="7408"/>
                  </a:lnTo>
                  <a:lnTo>
                    <a:pt x="8872" y="220"/>
                  </a:lnTo>
                  <a:lnTo>
                    <a:pt x="86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5858019" y="3029059"/>
              <a:ext cx="1541466" cy="1438788"/>
            </a:xfrm>
            <a:custGeom>
              <a:avLst/>
              <a:gdLst/>
              <a:ahLst/>
              <a:cxnLst/>
              <a:rect l="l" t="t" r="r" b="b"/>
              <a:pathLst>
                <a:path w="21198" h="19786" extrusionOk="0">
                  <a:moveTo>
                    <a:pt x="12941" y="1"/>
                  </a:moveTo>
                  <a:cubicBezTo>
                    <a:pt x="11360" y="1"/>
                    <a:pt x="9765" y="308"/>
                    <a:pt x="8564" y="1362"/>
                  </a:cubicBezTo>
                  <a:cubicBezTo>
                    <a:pt x="5226" y="4334"/>
                    <a:pt x="2459" y="7950"/>
                    <a:pt x="469" y="11947"/>
                  </a:cubicBezTo>
                  <a:cubicBezTo>
                    <a:pt x="249" y="12415"/>
                    <a:pt x="0" y="12898"/>
                    <a:pt x="59" y="13411"/>
                  </a:cubicBezTo>
                  <a:cubicBezTo>
                    <a:pt x="103" y="13820"/>
                    <a:pt x="293" y="14186"/>
                    <a:pt x="512" y="14509"/>
                  </a:cubicBezTo>
                  <a:cubicBezTo>
                    <a:pt x="2372" y="17392"/>
                    <a:pt x="5534" y="19383"/>
                    <a:pt x="8930" y="19735"/>
                  </a:cubicBezTo>
                  <a:cubicBezTo>
                    <a:pt x="9276" y="19769"/>
                    <a:pt x="9623" y="19786"/>
                    <a:pt x="9970" y="19786"/>
                  </a:cubicBezTo>
                  <a:cubicBezTo>
                    <a:pt x="13046" y="19786"/>
                    <a:pt x="16111" y="18463"/>
                    <a:pt x="18124" y="16148"/>
                  </a:cubicBezTo>
                  <a:cubicBezTo>
                    <a:pt x="20364" y="13557"/>
                    <a:pt x="21198" y="9809"/>
                    <a:pt x="20173" y="6559"/>
                  </a:cubicBezTo>
                  <a:cubicBezTo>
                    <a:pt x="19163" y="3295"/>
                    <a:pt x="16294" y="660"/>
                    <a:pt x="12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6472282" y="3059165"/>
              <a:ext cx="767606" cy="830143"/>
            </a:xfrm>
            <a:custGeom>
              <a:avLst/>
              <a:gdLst/>
              <a:ahLst/>
              <a:cxnLst/>
              <a:rect l="l" t="t" r="r" b="b"/>
              <a:pathLst>
                <a:path w="10556" h="11416" extrusionOk="0">
                  <a:moveTo>
                    <a:pt x="5119" y="1"/>
                  </a:moveTo>
                  <a:cubicBezTo>
                    <a:pt x="4652" y="1"/>
                    <a:pt x="4190" y="88"/>
                    <a:pt x="3762" y="289"/>
                  </a:cubicBezTo>
                  <a:cubicBezTo>
                    <a:pt x="3030" y="612"/>
                    <a:pt x="2489" y="1256"/>
                    <a:pt x="2006" y="1900"/>
                  </a:cubicBezTo>
                  <a:cubicBezTo>
                    <a:pt x="878" y="3408"/>
                    <a:pt x="0" y="5384"/>
                    <a:pt x="600" y="7185"/>
                  </a:cubicBezTo>
                  <a:cubicBezTo>
                    <a:pt x="1039" y="8488"/>
                    <a:pt x="1859" y="9732"/>
                    <a:pt x="3118" y="10244"/>
                  </a:cubicBezTo>
                  <a:cubicBezTo>
                    <a:pt x="4335" y="10734"/>
                    <a:pt x="5458" y="11223"/>
                    <a:pt x="6731" y="11394"/>
                  </a:cubicBezTo>
                  <a:lnTo>
                    <a:pt x="6731" y="11394"/>
                  </a:lnTo>
                  <a:cubicBezTo>
                    <a:pt x="8898" y="10529"/>
                    <a:pt x="10453" y="8321"/>
                    <a:pt x="10497" y="5999"/>
                  </a:cubicBezTo>
                  <a:cubicBezTo>
                    <a:pt x="10555" y="3657"/>
                    <a:pt x="9077" y="1343"/>
                    <a:pt x="6939" y="407"/>
                  </a:cubicBezTo>
                  <a:cubicBezTo>
                    <a:pt x="6371" y="156"/>
                    <a:pt x="5741" y="1"/>
                    <a:pt x="5119" y="1"/>
                  </a:cubicBezTo>
                  <a:close/>
                  <a:moveTo>
                    <a:pt x="6731" y="11394"/>
                  </a:moveTo>
                  <a:cubicBezTo>
                    <a:pt x="6713" y="11401"/>
                    <a:pt x="6694" y="11408"/>
                    <a:pt x="6676" y="11415"/>
                  </a:cubicBezTo>
                  <a:lnTo>
                    <a:pt x="6910" y="11415"/>
                  </a:lnTo>
                  <a:cubicBezTo>
                    <a:pt x="6850" y="11409"/>
                    <a:pt x="6790" y="11402"/>
                    <a:pt x="6731" y="113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5414065" y="3865841"/>
              <a:ext cx="1410574" cy="1314805"/>
            </a:xfrm>
            <a:custGeom>
              <a:avLst/>
              <a:gdLst/>
              <a:ahLst/>
              <a:cxnLst/>
              <a:rect l="l" t="t" r="r" b="b"/>
              <a:pathLst>
                <a:path w="19398" h="18081" extrusionOk="0">
                  <a:moveTo>
                    <a:pt x="2451" y="0"/>
                  </a:moveTo>
                  <a:cubicBezTo>
                    <a:pt x="205" y="0"/>
                    <a:pt x="0" y="10738"/>
                    <a:pt x="44" y="15650"/>
                  </a:cubicBezTo>
                  <a:cubicBezTo>
                    <a:pt x="44" y="17114"/>
                    <a:pt x="74" y="18051"/>
                    <a:pt x="74" y="18080"/>
                  </a:cubicBezTo>
                  <a:lnTo>
                    <a:pt x="4744" y="18080"/>
                  </a:lnTo>
                  <a:cubicBezTo>
                    <a:pt x="4744" y="18080"/>
                    <a:pt x="4992" y="6661"/>
                    <a:pt x="5036" y="5710"/>
                  </a:cubicBezTo>
                  <a:cubicBezTo>
                    <a:pt x="5040" y="5496"/>
                    <a:pt x="5363" y="5419"/>
                    <a:pt x="5907" y="5419"/>
                  </a:cubicBezTo>
                  <a:cubicBezTo>
                    <a:pt x="7306" y="5419"/>
                    <a:pt x="10167" y="5928"/>
                    <a:pt x="12817" y="5928"/>
                  </a:cubicBezTo>
                  <a:cubicBezTo>
                    <a:pt x="13720" y="5928"/>
                    <a:pt x="14599" y="5869"/>
                    <a:pt x="15386" y="5710"/>
                  </a:cubicBezTo>
                  <a:cubicBezTo>
                    <a:pt x="19398" y="4905"/>
                    <a:pt x="18373" y="806"/>
                    <a:pt x="18373" y="806"/>
                  </a:cubicBezTo>
                  <a:cubicBezTo>
                    <a:pt x="18373" y="806"/>
                    <a:pt x="4744" y="44"/>
                    <a:pt x="2460" y="0"/>
                  </a:cubicBezTo>
                  <a:cubicBezTo>
                    <a:pt x="2457" y="0"/>
                    <a:pt x="2454" y="0"/>
                    <a:pt x="2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0"/>
            <p:cNvSpPr/>
            <p:nvPr/>
          </p:nvSpPr>
          <p:spPr>
            <a:xfrm>
              <a:off x="6267867" y="3036404"/>
              <a:ext cx="714377" cy="966561"/>
            </a:xfrm>
            <a:custGeom>
              <a:avLst/>
              <a:gdLst/>
              <a:ahLst/>
              <a:cxnLst/>
              <a:rect l="l" t="t" r="r" b="b"/>
              <a:pathLst>
                <a:path w="9824" h="13292" extrusionOk="0">
                  <a:moveTo>
                    <a:pt x="4454" y="0"/>
                  </a:moveTo>
                  <a:cubicBezTo>
                    <a:pt x="3916" y="0"/>
                    <a:pt x="3493" y="18"/>
                    <a:pt x="3323" y="31"/>
                  </a:cubicBezTo>
                  <a:cubicBezTo>
                    <a:pt x="1698" y="119"/>
                    <a:pt x="1464" y="1949"/>
                    <a:pt x="1464" y="1949"/>
                  </a:cubicBezTo>
                  <a:lnTo>
                    <a:pt x="1215" y="7337"/>
                  </a:lnTo>
                  <a:lnTo>
                    <a:pt x="0" y="11948"/>
                  </a:lnTo>
                  <a:cubicBezTo>
                    <a:pt x="2025" y="12963"/>
                    <a:pt x="3788" y="13291"/>
                    <a:pt x="5221" y="13291"/>
                  </a:cubicBezTo>
                  <a:cubicBezTo>
                    <a:pt x="7839" y="13291"/>
                    <a:pt x="9355" y="12197"/>
                    <a:pt x="9355" y="12197"/>
                  </a:cubicBezTo>
                  <a:lnTo>
                    <a:pt x="9472" y="7424"/>
                  </a:lnTo>
                  <a:cubicBezTo>
                    <a:pt x="9472" y="7424"/>
                    <a:pt x="9823" y="5536"/>
                    <a:pt x="9721" y="3281"/>
                  </a:cubicBezTo>
                  <a:cubicBezTo>
                    <a:pt x="9648" y="1056"/>
                    <a:pt x="8330" y="617"/>
                    <a:pt x="8330" y="617"/>
                  </a:cubicBezTo>
                  <a:cubicBezTo>
                    <a:pt x="7640" y="102"/>
                    <a:pt x="5727" y="0"/>
                    <a:pt x="4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0"/>
            <p:cNvSpPr/>
            <p:nvPr/>
          </p:nvSpPr>
          <p:spPr>
            <a:xfrm>
              <a:off x="5579139" y="3865841"/>
              <a:ext cx="1443515" cy="1313714"/>
            </a:xfrm>
            <a:custGeom>
              <a:avLst/>
              <a:gdLst/>
              <a:ahLst/>
              <a:cxnLst/>
              <a:rect l="l" t="t" r="r" b="b"/>
              <a:pathLst>
                <a:path w="19851" h="18066" extrusionOk="0">
                  <a:moveTo>
                    <a:pt x="2902" y="0"/>
                  </a:moveTo>
                  <a:cubicBezTo>
                    <a:pt x="1" y="0"/>
                    <a:pt x="527" y="18066"/>
                    <a:pt x="527" y="18066"/>
                  </a:cubicBezTo>
                  <a:lnTo>
                    <a:pt x="5197" y="18066"/>
                  </a:lnTo>
                  <a:cubicBezTo>
                    <a:pt x="5197" y="18066"/>
                    <a:pt x="5460" y="6647"/>
                    <a:pt x="5489" y="5695"/>
                  </a:cubicBezTo>
                  <a:cubicBezTo>
                    <a:pt x="5493" y="5481"/>
                    <a:pt x="5816" y="5404"/>
                    <a:pt x="6360" y="5404"/>
                  </a:cubicBezTo>
                  <a:cubicBezTo>
                    <a:pt x="7760" y="5404"/>
                    <a:pt x="10623" y="5913"/>
                    <a:pt x="13277" y="5913"/>
                  </a:cubicBezTo>
                  <a:cubicBezTo>
                    <a:pt x="14182" y="5913"/>
                    <a:pt x="15063" y="5854"/>
                    <a:pt x="15854" y="5695"/>
                  </a:cubicBezTo>
                  <a:cubicBezTo>
                    <a:pt x="19851" y="4890"/>
                    <a:pt x="18826" y="791"/>
                    <a:pt x="18826" y="791"/>
                  </a:cubicBezTo>
                  <a:cubicBezTo>
                    <a:pt x="18826" y="791"/>
                    <a:pt x="5197" y="30"/>
                    <a:pt x="2913" y="0"/>
                  </a:cubicBezTo>
                  <a:cubicBezTo>
                    <a:pt x="2909" y="0"/>
                    <a:pt x="2906" y="0"/>
                    <a:pt x="2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6330624" y="2624521"/>
              <a:ext cx="387584" cy="491498"/>
            </a:xfrm>
            <a:custGeom>
              <a:avLst/>
              <a:gdLst/>
              <a:ahLst/>
              <a:cxnLst/>
              <a:rect l="l" t="t" r="r" b="b"/>
              <a:pathLst>
                <a:path w="5330" h="6759" extrusionOk="0">
                  <a:moveTo>
                    <a:pt x="2506" y="0"/>
                  </a:moveTo>
                  <a:cubicBezTo>
                    <a:pt x="2491" y="0"/>
                    <a:pt x="2476" y="1"/>
                    <a:pt x="2460" y="1"/>
                  </a:cubicBezTo>
                  <a:lnTo>
                    <a:pt x="1070" y="45"/>
                  </a:lnTo>
                  <a:cubicBezTo>
                    <a:pt x="1070" y="45"/>
                    <a:pt x="264" y="45"/>
                    <a:pt x="264" y="440"/>
                  </a:cubicBezTo>
                  <a:cubicBezTo>
                    <a:pt x="264" y="440"/>
                    <a:pt x="1" y="5139"/>
                    <a:pt x="1494" y="5212"/>
                  </a:cubicBezTo>
                  <a:lnTo>
                    <a:pt x="2387" y="5212"/>
                  </a:lnTo>
                  <a:lnTo>
                    <a:pt x="2387" y="5871"/>
                  </a:lnTo>
                  <a:cubicBezTo>
                    <a:pt x="2387" y="6091"/>
                    <a:pt x="2490" y="6310"/>
                    <a:pt x="2695" y="6427"/>
                  </a:cubicBezTo>
                  <a:cubicBezTo>
                    <a:pt x="2945" y="6579"/>
                    <a:pt x="3315" y="6759"/>
                    <a:pt x="3689" y="6759"/>
                  </a:cubicBezTo>
                  <a:cubicBezTo>
                    <a:pt x="3927" y="6759"/>
                    <a:pt x="4167" y="6686"/>
                    <a:pt x="4378" y="6486"/>
                  </a:cubicBezTo>
                  <a:cubicBezTo>
                    <a:pt x="4612" y="6237"/>
                    <a:pt x="4730" y="5915"/>
                    <a:pt x="4686" y="5578"/>
                  </a:cubicBezTo>
                  <a:lnTo>
                    <a:pt x="4495" y="3075"/>
                  </a:lnTo>
                  <a:cubicBezTo>
                    <a:pt x="4495" y="3075"/>
                    <a:pt x="5330" y="2914"/>
                    <a:pt x="5169" y="2036"/>
                  </a:cubicBezTo>
                  <a:cubicBezTo>
                    <a:pt x="5082" y="1570"/>
                    <a:pt x="4843" y="1436"/>
                    <a:pt x="4596" y="1436"/>
                  </a:cubicBezTo>
                  <a:cubicBezTo>
                    <a:pt x="4260" y="1436"/>
                    <a:pt x="3910" y="1684"/>
                    <a:pt x="3910" y="1684"/>
                  </a:cubicBezTo>
                  <a:lnTo>
                    <a:pt x="3910" y="630"/>
                  </a:lnTo>
                  <a:cubicBezTo>
                    <a:pt x="3910" y="630"/>
                    <a:pt x="3838" y="0"/>
                    <a:pt x="2506"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6410471" y="2785304"/>
              <a:ext cx="20361" cy="103332"/>
            </a:xfrm>
            <a:custGeom>
              <a:avLst/>
              <a:gdLst/>
              <a:ahLst/>
              <a:cxnLst/>
              <a:rect l="l" t="t" r="r" b="b"/>
              <a:pathLst>
                <a:path w="280" h="1421" extrusionOk="0">
                  <a:moveTo>
                    <a:pt x="59" y="0"/>
                  </a:moveTo>
                  <a:cubicBezTo>
                    <a:pt x="45" y="0"/>
                    <a:pt x="1" y="352"/>
                    <a:pt x="1" y="776"/>
                  </a:cubicBezTo>
                  <a:lnTo>
                    <a:pt x="1" y="1069"/>
                  </a:lnTo>
                  <a:cubicBezTo>
                    <a:pt x="1" y="1157"/>
                    <a:pt x="1" y="1245"/>
                    <a:pt x="59" y="1318"/>
                  </a:cubicBezTo>
                  <a:cubicBezTo>
                    <a:pt x="118" y="1391"/>
                    <a:pt x="191" y="1420"/>
                    <a:pt x="221" y="1420"/>
                  </a:cubicBezTo>
                  <a:cubicBezTo>
                    <a:pt x="264" y="1420"/>
                    <a:pt x="279" y="1391"/>
                    <a:pt x="279" y="1391"/>
                  </a:cubicBezTo>
                  <a:cubicBezTo>
                    <a:pt x="279" y="1376"/>
                    <a:pt x="264" y="1376"/>
                    <a:pt x="221" y="1376"/>
                  </a:cubicBezTo>
                  <a:cubicBezTo>
                    <a:pt x="191" y="1362"/>
                    <a:pt x="147" y="1347"/>
                    <a:pt x="118" y="1289"/>
                  </a:cubicBezTo>
                  <a:cubicBezTo>
                    <a:pt x="59" y="1171"/>
                    <a:pt x="103" y="981"/>
                    <a:pt x="103" y="776"/>
                  </a:cubicBezTo>
                  <a:cubicBezTo>
                    <a:pt x="103" y="352"/>
                    <a:pt x="74"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6483990" y="2788503"/>
              <a:ext cx="6399" cy="24506"/>
            </a:xfrm>
            <a:custGeom>
              <a:avLst/>
              <a:gdLst/>
              <a:ahLst/>
              <a:cxnLst/>
              <a:rect l="l" t="t" r="r" b="b"/>
              <a:pathLst>
                <a:path w="88" h="337" extrusionOk="0">
                  <a:moveTo>
                    <a:pt x="59" y="0"/>
                  </a:moveTo>
                  <a:cubicBezTo>
                    <a:pt x="15" y="0"/>
                    <a:pt x="0" y="88"/>
                    <a:pt x="0" y="176"/>
                  </a:cubicBezTo>
                  <a:cubicBezTo>
                    <a:pt x="0" y="278"/>
                    <a:pt x="15" y="337"/>
                    <a:pt x="44" y="337"/>
                  </a:cubicBezTo>
                  <a:cubicBezTo>
                    <a:pt x="59" y="337"/>
                    <a:pt x="88" y="278"/>
                    <a:pt x="88" y="176"/>
                  </a:cubicBezTo>
                  <a:cubicBezTo>
                    <a:pt x="88" y="73"/>
                    <a:pt x="73"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6373238" y="2787413"/>
              <a:ext cx="7563" cy="24579"/>
            </a:xfrm>
            <a:custGeom>
              <a:avLst/>
              <a:gdLst/>
              <a:ahLst/>
              <a:cxnLst/>
              <a:rect l="l" t="t" r="r" b="b"/>
              <a:pathLst>
                <a:path w="104" h="338" extrusionOk="0">
                  <a:moveTo>
                    <a:pt x="59" y="1"/>
                  </a:moveTo>
                  <a:cubicBezTo>
                    <a:pt x="30" y="1"/>
                    <a:pt x="1" y="74"/>
                    <a:pt x="1" y="176"/>
                  </a:cubicBezTo>
                  <a:cubicBezTo>
                    <a:pt x="1" y="264"/>
                    <a:pt x="30" y="337"/>
                    <a:pt x="44" y="337"/>
                  </a:cubicBezTo>
                  <a:cubicBezTo>
                    <a:pt x="59" y="337"/>
                    <a:pt x="103" y="264"/>
                    <a:pt x="103" y="176"/>
                  </a:cubicBezTo>
                  <a:cubicBezTo>
                    <a:pt x="103" y="74"/>
                    <a:pt x="74" y="1"/>
                    <a:pt x="59"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0"/>
            <p:cNvSpPr/>
            <p:nvPr/>
          </p:nvSpPr>
          <p:spPr>
            <a:xfrm>
              <a:off x="6623394" y="2762324"/>
              <a:ext cx="47994" cy="66246"/>
            </a:xfrm>
            <a:custGeom>
              <a:avLst/>
              <a:gdLst/>
              <a:ahLst/>
              <a:cxnLst/>
              <a:rect l="l" t="t" r="r" b="b"/>
              <a:pathLst>
                <a:path w="660" h="911" extrusionOk="0">
                  <a:moveTo>
                    <a:pt x="582" y="1"/>
                  </a:moveTo>
                  <a:cubicBezTo>
                    <a:pt x="556" y="1"/>
                    <a:pt x="503" y="14"/>
                    <a:pt x="425" y="53"/>
                  </a:cubicBezTo>
                  <a:cubicBezTo>
                    <a:pt x="313" y="95"/>
                    <a:pt x="187" y="204"/>
                    <a:pt x="87" y="368"/>
                  </a:cubicBezTo>
                  <a:lnTo>
                    <a:pt x="87" y="368"/>
                  </a:lnTo>
                  <a:cubicBezTo>
                    <a:pt x="82" y="371"/>
                    <a:pt x="78" y="373"/>
                    <a:pt x="74" y="375"/>
                  </a:cubicBezTo>
                  <a:lnTo>
                    <a:pt x="80" y="380"/>
                  </a:lnTo>
                  <a:lnTo>
                    <a:pt x="80" y="380"/>
                  </a:lnTo>
                  <a:cubicBezTo>
                    <a:pt x="78" y="383"/>
                    <a:pt x="76" y="386"/>
                    <a:pt x="74" y="389"/>
                  </a:cubicBezTo>
                  <a:lnTo>
                    <a:pt x="1" y="565"/>
                  </a:lnTo>
                  <a:lnTo>
                    <a:pt x="147" y="448"/>
                  </a:lnTo>
                  <a:cubicBezTo>
                    <a:pt x="206" y="389"/>
                    <a:pt x="264" y="360"/>
                    <a:pt x="338" y="331"/>
                  </a:cubicBezTo>
                  <a:cubicBezTo>
                    <a:pt x="353" y="326"/>
                    <a:pt x="368" y="324"/>
                    <a:pt x="382" y="324"/>
                  </a:cubicBezTo>
                  <a:cubicBezTo>
                    <a:pt x="462" y="324"/>
                    <a:pt x="520" y="388"/>
                    <a:pt x="557" y="463"/>
                  </a:cubicBezTo>
                  <a:cubicBezTo>
                    <a:pt x="586" y="536"/>
                    <a:pt x="572" y="638"/>
                    <a:pt x="542" y="697"/>
                  </a:cubicBezTo>
                  <a:cubicBezTo>
                    <a:pt x="469" y="829"/>
                    <a:pt x="367" y="887"/>
                    <a:pt x="396" y="902"/>
                  </a:cubicBezTo>
                  <a:cubicBezTo>
                    <a:pt x="396" y="908"/>
                    <a:pt x="400" y="911"/>
                    <a:pt x="407" y="911"/>
                  </a:cubicBezTo>
                  <a:cubicBezTo>
                    <a:pt x="435" y="911"/>
                    <a:pt x="513" y="861"/>
                    <a:pt x="572" y="755"/>
                  </a:cubicBezTo>
                  <a:cubicBezTo>
                    <a:pt x="630" y="682"/>
                    <a:pt x="660" y="580"/>
                    <a:pt x="630" y="448"/>
                  </a:cubicBezTo>
                  <a:cubicBezTo>
                    <a:pt x="616" y="389"/>
                    <a:pt x="572" y="316"/>
                    <a:pt x="513" y="287"/>
                  </a:cubicBezTo>
                  <a:cubicBezTo>
                    <a:pt x="458" y="254"/>
                    <a:pt x="403" y="238"/>
                    <a:pt x="349" y="238"/>
                  </a:cubicBezTo>
                  <a:cubicBezTo>
                    <a:pt x="330" y="238"/>
                    <a:pt x="312" y="239"/>
                    <a:pt x="294" y="243"/>
                  </a:cubicBezTo>
                  <a:cubicBezTo>
                    <a:pt x="281" y="250"/>
                    <a:pt x="268" y="256"/>
                    <a:pt x="256" y="263"/>
                  </a:cubicBezTo>
                  <a:lnTo>
                    <a:pt x="256" y="263"/>
                  </a:lnTo>
                  <a:cubicBezTo>
                    <a:pt x="318" y="189"/>
                    <a:pt x="387" y="132"/>
                    <a:pt x="440" y="97"/>
                  </a:cubicBezTo>
                  <a:cubicBezTo>
                    <a:pt x="542" y="53"/>
                    <a:pt x="601" y="24"/>
                    <a:pt x="601" y="9"/>
                  </a:cubicBezTo>
                  <a:cubicBezTo>
                    <a:pt x="601" y="4"/>
                    <a:pt x="595" y="1"/>
                    <a:pt x="582"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0"/>
            <p:cNvSpPr/>
            <p:nvPr/>
          </p:nvSpPr>
          <p:spPr>
            <a:xfrm>
              <a:off x="6434977" y="2924416"/>
              <a:ext cx="39486" cy="10689"/>
            </a:xfrm>
            <a:custGeom>
              <a:avLst/>
              <a:gdLst/>
              <a:ahLst/>
              <a:cxnLst/>
              <a:rect l="l" t="t" r="r" b="b"/>
              <a:pathLst>
                <a:path w="543" h="147" extrusionOk="0">
                  <a:moveTo>
                    <a:pt x="498" y="1"/>
                  </a:moveTo>
                  <a:cubicBezTo>
                    <a:pt x="455" y="1"/>
                    <a:pt x="370" y="24"/>
                    <a:pt x="250" y="34"/>
                  </a:cubicBezTo>
                  <a:cubicBezTo>
                    <a:pt x="132" y="64"/>
                    <a:pt x="1" y="49"/>
                    <a:pt x="1" y="93"/>
                  </a:cubicBezTo>
                  <a:cubicBezTo>
                    <a:pt x="1" y="115"/>
                    <a:pt x="61" y="146"/>
                    <a:pt x="169" y="146"/>
                  </a:cubicBezTo>
                  <a:cubicBezTo>
                    <a:pt x="201" y="146"/>
                    <a:pt x="238" y="144"/>
                    <a:pt x="279" y="137"/>
                  </a:cubicBezTo>
                  <a:cubicBezTo>
                    <a:pt x="440" y="122"/>
                    <a:pt x="542" y="34"/>
                    <a:pt x="528" y="20"/>
                  </a:cubicBezTo>
                  <a:cubicBezTo>
                    <a:pt x="528" y="6"/>
                    <a:pt x="517" y="1"/>
                    <a:pt x="498"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6323207" y="3875295"/>
              <a:ext cx="920894" cy="522112"/>
            </a:xfrm>
            <a:custGeom>
              <a:avLst/>
              <a:gdLst/>
              <a:ahLst/>
              <a:cxnLst/>
              <a:rect l="l" t="t" r="r" b="b"/>
              <a:pathLst>
                <a:path w="12664" h="7180" extrusionOk="0">
                  <a:moveTo>
                    <a:pt x="12664" y="368"/>
                  </a:moveTo>
                  <a:lnTo>
                    <a:pt x="12659" y="419"/>
                  </a:lnTo>
                  <a:lnTo>
                    <a:pt x="12659" y="419"/>
                  </a:lnTo>
                  <a:cubicBezTo>
                    <a:pt x="12661" y="402"/>
                    <a:pt x="12662" y="385"/>
                    <a:pt x="12664" y="368"/>
                  </a:cubicBezTo>
                  <a:close/>
                  <a:moveTo>
                    <a:pt x="12659" y="419"/>
                  </a:moveTo>
                  <a:lnTo>
                    <a:pt x="12659" y="419"/>
                  </a:lnTo>
                  <a:cubicBezTo>
                    <a:pt x="12656" y="455"/>
                    <a:pt x="12652" y="492"/>
                    <a:pt x="12648" y="529"/>
                  </a:cubicBezTo>
                  <a:lnTo>
                    <a:pt x="12648" y="529"/>
                  </a:lnTo>
                  <a:cubicBezTo>
                    <a:pt x="12648" y="529"/>
                    <a:pt x="12649" y="529"/>
                    <a:pt x="12649" y="529"/>
                  </a:cubicBezTo>
                  <a:lnTo>
                    <a:pt x="12659" y="419"/>
                  </a:lnTo>
                  <a:close/>
                  <a:moveTo>
                    <a:pt x="9043" y="1"/>
                  </a:moveTo>
                  <a:cubicBezTo>
                    <a:pt x="6685" y="1"/>
                    <a:pt x="4325" y="651"/>
                    <a:pt x="2328" y="1905"/>
                  </a:cubicBezTo>
                  <a:cubicBezTo>
                    <a:pt x="1596" y="2359"/>
                    <a:pt x="894" y="2915"/>
                    <a:pt x="469" y="3677"/>
                  </a:cubicBezTo>
                  <a:cubicBezTo>
                    <a:pt x="74" y="4438"/>
                    <a:pt x="0" y="5433"/>
                    <a:pt x="513" y="6136"/>
                  </a:cubicBezTo>
                  <a:cubicBezTo>
                    <a:pt x="1040" y="6839"/>
                    <a:pt x="2035" y="7073"/>
                    <a:pt x="2928" y="7146"/>
                  </a:cubicBezTo>
                  <a:cubicBezTo>
                    <a:pt x="3231" y="7168"/>
                    <a:pt x="3535" y="7180"/>
                    <a:pt x="3839" y="7180"/>
                  </a:cubicBezTo>
                  <a:cubicBezTo>
                    <a:pt x="5742" y="7180"/>
                    <a:pt x="7648" y="6736"/>
                    <a:pt x="9238" y="5726"/>
                  </a:cubicBezTo>
                  <a:cubicBezTo>
                    <a:pt x="11038" y="4584"/>
                    <a:pt x="12405" y="2661"/>
                    <a:pt x="12648" y="529"/>
                  </a:cubicBezTo>
                  <a:lnTo>
                    <a:pt x="12648" y="529"/>
                  </a:lnTo>
                  <a:cubicBezTo>
                    <a:pt x="11480" y="175"/>
                    <a:pt x="10262"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6467992" y="3851443"/>
              <a:ext cx="339663" cy="249276"/>
            </a:xfrm>
            <a:custGeom>
              <a:avLst/>
              <a:gdLst/>
              <a:ahLst/>
              <a:cxnLst/>
              <a:rect l="l" t="t" r="r" b="b"/>
              <a:pathLst>
                <a:path w="4671" h="3428" extrusionOk="0">
                  <a:moveTo>
                    <a:pt x="1160" y="0"/>
                  </a:moveTo>
                  <a:cubicBezTo>
                    <a:pt x="1045" y="0"/>
                    <a:pt x="968" y="11"/>
                    <a:pt x="952" y="37"/>
                  </a:cubicBezTo>
                  <a:cubicBezTo>
                    <a:pt x="879" y="184"/>
                    <a:pt x="1216" y="638"/>
                    <a:pt x="1874" y="711"/>
                  </a:cubicBezTo>
                  <a:cubicBezTo>
                    <a:pt x="1874" y="711"/>
                    <a:pt x="0" y="1926"/>
                    <a:pt x="235" y="2160"/>
                  </a:cubicBezTo>
                  <a:cubicBezTo>
                    <a:pt x="265" y="2190"/>
                    <a:pt x="312" y="2203"/>
                    <a:pt x="371" y="2203"/>
                  </a:cubicBezTo>
                  <a:cubicBezTo>
                    <a:pt x="802" y="2203"/>
                    <a:pt x="1889" y="1502"/>
                    <a:pt x="1889" y="1501"/>
                  </a:cubicBezTo>
                  <a:lnTo>
                    <a:pt x="1889" y="1501"/>
                  </a:lnTo>
                  <a:cubicBezTo>
                    <a:pt x="1889" y="1502"/>
                    <a:pt x="601" y="2482"/>
                    <a:pt x="791" y="2746"/>
                  </a:cubicBezTo>
                  <a:cubicBezTo>
                    <a:pt x="814" y="2778"/>
                    <a:pt x="855" y="2793"/>
                    <a:pt x="909" y="2793"/>
                  </a:cubicBezTo>
                  <a:cubicBezTo>
                    <a:pt x="1266" y="2793"/>
                    <a:pt x="2181" y="2175"/>
                    <a:pt x="2182" y="2175"/>
                  </a:cubicBezTo>
                  <a:lnTo>
                    <a:pt x="2182" y="2175"/>
                  </a:lnTo>
                  <a:cubicBezTo>
                    <a:pt x="2181" y="2175"/>
                    <a:pt x="1011" y="3068"/>
                    <a:pt x="1245" y="3141"/>
                  </a:cubicBezTo>
                  <a:cubicBezTo>
                    <a:pt x="1268" y="3151"/>
                    <a:pt x="1298" y="3156"/>
                    <a:pt x="1333" y="3156"/>
                  </a:cubicBezTo>
                  <a:cubicBezTo>
                    <a:pt x="1655" y="3156"/>
                    <a:pt x="2416" y="2775"/>
                    <a:pt x="2416" y="2775"/>
                  </a:cubicBezTo>
                  <a:lnTo>
                    <a:pt x="2416" y="2775"/>
                  </a:lnTo>
                  <a:cubicBezTo>
                    <a:pt x="2416" y="2775"/>
                    <a:pt x="1552" y="3346"/>
                    <a:pt x="1801" y="3419"/>
                  </a:cubicBezTo>
                  <a:cubicBezTo>
                    <a:pt x="1817" y="3425"/>
                    <a:pt x="1842" y="3428"/>
                    <a:pt x="1874" y="3428"/>
                  </a:cubicBezTo>
                  <a:cubicBezTo>
                    <a:pt x="2315" y="3428"/>
                    <a:pt x="4158" y="2907"/>
                    <a:pt x="4158" y="2907"/>
                  </a:cubicBezTo>
                  <a:cubicBezTo>
                    <a:pt x="4670" y="2687"/>
                    <a:pt x="3045" y="228"/>
                    <a:pt x="3045" y="228"/>
                  </a:cubicBezTo>
                  <a:cubicBezTo>
                    <a:pt x="3045" y="228"/>
                    <a:pt x="1692" y="0"/>
                    <a:pt x="1160"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6687315" y="3098288"/>
              <a:ext cx="743100" cy="966634"/>
            </a:xfrm>
            <a:custGeom>
              <a:avLst/>
              <a:gdLst/>
              <a:ahLst/>
              <a:cxnLst/>
              <a:rect l="l" t="t" r="r" b="b"/>
              <a:pathLst>
                <a:path w="10219" h="13293" extrusionOk="0">
                  <a:moveTo>
                    <a:pt x="2987" y="0"/>
                  </a:moveTo>
                  <a:lnTo>
                    <a:pt x="571" y="2284"/>
                  </a:lnTo>
                  <a:cubicBezTo>
                    <a:pt x="571" y="2284"/>
                    <a:pt x="5622" y="7144"/>
                    <a:pt x="4582" y="7876"/>
                  </a:cubicBezTo>
                  <a:cubicBezTo>
                    <a:pt x="2299" y="9443"/>
                    <a:pt x="0" y="10585"/>
                    <a:pt x="0" y="10585"/>
                  </a:cubicBezTo>
                  <a:lnTo>
                    <a:pt x="1157" y="13293"/>
                  </a:lnTo>
                  <a:cubicBezTo>
                    <a:pt x="1157" y="13293"/>
                    <a:pt x="4890" y="11434"/>
                    <a:pt x="5827" y="10965"/>
                  </a:cubicBezTo>
                  <a:cubicBezTo>
                    <a:pt x="6764" y="10482"/>
                    <a:pt x="10219" y="8579"/>
                    <a:pt x="7744" y="5124"/>
                  </a:cubicBezTo>
                  <a:cubicBezTo>
                    <a:pt x="5270" y="1655"/>
                    <a:pt x="2987" y="0"/>
                    <a:pt x="2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5487512" y="3058874"/>
              <a:ext cx="984813" cy="649804"/>
            </a:xfrm>
            <a:custGeom>
              <a:avLst/>
              <a:gdLst/>
              <a:ahLst/>
              <a:cxnLst/>
              <a:rect l="l" t="t" r="r" b="b"/>
              <a:pathLst>
                <a:path w="13543" h="8936" extrusionOk="0">
                  <a:moveTo>
                    <a:pt x="13117" y="1"/>
                  </a:moveTo>
                  <a:cubicBezTo>
                    <a:pt x="13117" y="1"/>
                    <a:pt x="8237" y="5326"/>
                    <a:pt x="6986" y="5326"/>
                  </a:cubicBezTo>
                  <a:cubicBezTo>
                    <a:pt x="6953" y="5326"/>
                    <a:pt x="6923" y="5322"/>
                    <a:pt x="6896" y="5315"/>
                  </a:cubicBezTo>
                  <a:cubicBezTo>
                    <a:pt x="5148" y="4849"/>
                    <a:pt x="1732" y="1904"/>
                    <a:pt x="1713" y="1904"/>
                  </a:cubicBezTo>
                  <a:cubicBezTo>
                    <a:pt x="1713" y="1904"/>
                    <a:pt x="1713" y="1904"/>
                    <a:pt x="1713" y="1904"/>
                  </a:cubicBezTo>
                  <a:lnTo>
                    <a:pt x="1" y="4627"/>
                  </a:lnTo>
                  <a:cubicBezTo>
                    <a:pt x="1" y="4627"/>
                    <a:pt x="4705" y="8935"/>
                    <a:pt x="7116" y="8935"/>
                  </a:cubicBezTo>
                  <a:cubicBezTo>
                    <a:pt x="7368" y="8935"/>
                    <a:pt x="7595" y="8888"/>
                    <a:pt x="7789" y="8784"/>
                  </a:cubicBezTo>
                  <a:cubicBezTo>
                    <a:pt x="9838" y="7701"/>
                    <a:pt x="13542" y="4114"/>
                    <a:pt x="13542" y="4114"/>
                  </a:cubicBezTo>
                  <a:lnTo>
                    <a:pt x="13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0"/>
            <p:cNvSpPr/>
            <p:nvPr/>
          </p:nvSpPr>
          <p:spPr>
            <a:xfrm>
              <a:off x="6282775" y="2592816"/>
              <a:ext cx="344972" cy="159906"/>
            </a:xfrm>
            <a:custGeom>
              <a:avLst/>
              <a:gdLst/>
              <a:ahLst/>
              <a:cxnLst/>
              <a:rect l="l" t="t" r="r" b="b"/>
              <a:pathLst>
                <a:path w="4744" h="2199" extrusionOk="0">
                  <a:moveTo>
                    <a:pt x="2095" y="0"/>
                  </a:moveTo>
                  <a:cubicBezTo>
                    <a:pt x="1526" y="0"/>
                    <a:pt x="966" y="57"/>
                    <a:pt x="425" y="232"/>
                  </a:cubicBezTo>
                  <a:cubicBezTo>
                    <a:pt x="234" y="305"/>
                    <a:pt x="0" y="437"/>
                    <a:pt x="0" y="642"/>
                  </a:cubicBezTo>
                  <a:cubicBezTo>
                    <a:pt x="0" y="803"/>
                    <a:pt x="147" y="949"/>
                    <a:pt x="322" y="993"/>
                  </a:cubicBezTo>
                  <a:cubicBezTo>
                    <a:pt x="367" y="1001"/>
                    <a:pt x="412" y="1005"/>
                    <a:pt x="457" y="1005"/>
                  </a:cubicBezTo>
                  <a:cubicBezTo>
                    <a:pt x="573" y="1005"/>
                    <a:pt x="689" y="981"/>
                    <a:pt x="805" y="949"/>
                  </a:cubicBezTo>
                  <a:lnTo>
                    <a:pt x="805" y="949"/>
                  </a:lnTo>
                  <a:cubicBezTo>
                    <a:pt x="630" y="1008"/>
                    <a:pt x="410" y="1081"/>
                    <a:pt x="278" y="1242"/>
                  </a:cubicBezTo>
                  <a:cubicBezTo>
                    <a:pt x="147" y="1388"/>
                    <a:pt x="147" y="1681"/>
                    <a:pt x="337" y="1769"/>
                  </a:cubicBezTo>
                  <a:cubicBezTo>
                    <a:pt x="374" y="1790"/>
                    <a:pt x="414" y="1798"/>
                    <a:pt x="457" y="1798"/>
                  </a:cubicBezTo>
                  <a:cubicBezTo>
                    <a:pt x="534" y="1798"/>
                    <a:pt x="619" y="1773"/>
                    <a:pt x="703" y="1754"/>
                  </a:cubicBezTo>
                  <a:cubicBezTo>
                    <a:pt x="1013" y="1667"/>
                    <a:pt x="1324" y="1580"/>
                    <a:pt x="1635" y="1493"/>
                  </a:cubicBezTo>
                  <a:lnTo>
                    <a:pt x="1635" y="1493"/>
                  </a:lnTo>
                  <a:cubicBezTo>
                    <a:pt x="1597" y="1539"/>
                    <a:pt x="1574" y="1604"/>
                    <a:pt x="1581" y="1666"/>
                  </a:cubicBezTo>
                  <a:cubicBezTo>
                    <a:pt x="1596" y="1784"/>
                    <a:pt x="1728" y="1886"/>
                    <a:pt x="1859" y="1901"/>
                  </a:cubicBezTo>
                  <a:cubicBezTo>
                    <a:pt x="1894" y="1909"/>
                    <a:pt x="1929" y="1913"/>
                    <a:pt x="1966" y="1913"/>
                  </a:cubicBezTo>
                  <a:cubicBezTo>
                    <a:pt x="2054" y="1913"/>
                    <a:pt x="2147" y="1892"/>
                    <a:pt x="2240" y="1871"/>
                  </a:cubicBezTo>
                  <a:cubicBezTo>
                    <a:pt x="2913" y="1681"/>
                    <a:pt x="3587" y="1520"/>
                    <a:pt x="4275" y="1330"/>
                  </a:cubicBezTo>
                  <a:lnTo>
                    <a:pt x="4275" y="1330"/>
                  </a:lnTo>
                  <a:cubicBezTo>
                    <a:pt x="4216" y="1505"/>
                    <a:pt x="4246" y="1725"/>
                    <a:pt x="4275" y="1901"/>
                  </a:cubicBezTo>
                  <a:cubicBezTo>
                    <a:pt x="4285" y="2057"/>
                    <a:pt x="4333" y="2198"/>
                    <a:pt x="4433" y="2198"/>
                  </a:cubicBezTo>
                  <a:cubicBezTo>
                    <a:pt x="4474" y="2198"/>
                    <a:pt x="4523" y="2175"/>
                    <a:pt x="4582" y="2120"/>
                  </a:cubicBezTo>
                  <a:lnTo>
                    <a:pt x="4685" y="1213"/>
                  </a:lnTo>
                  <a:cubicBezTo>
                    <a:pt x="4743" y="700"/>
                    <a:pt x="4407" y="407"/>
                    <a:pt x="4172" y="261"/>
                  </a:cubicBezTo>
                  <a:cubicBezTo>
                    <a:pt x="3938" y="129"/>
                    <a:pt x="3660" y="85"/>
                    <a:pt x="3397" y="71"/>
                  </a:cubicBezTo>
                  <a:cubicBezTo>
                    <a:pt x="2961" y="33"/>
                    <a:pt x="2526" y="0"/>
                    <a:pt x="2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6350913" y="3306920"/>
              <a:ext cx="25597" cy="274727"/>
            </a:xfrm>
            <a:custGeom>
              <a:avLst/>
              <a:gdLst/>
              <a:ahLst/>
              <a:cxnLst/>
              <a:rect l="l" t="t" r="r" b="b"/>
              <a:pathLst>
                <a:path w="352" h="3778" extrusionOk="0">
                  <a:moveTo>
                    <a:pt x="337" y="1"/>
                  </a:moveTo>
                  <a:cubicBezTo>
                    <a:pt x="308" y="1"/>
                    <a:pt x="220" y="850"/>
                    <a:pt x="132" y="1889"/>
                  </a:cubicBezTo>
                  <a:cubicBezTo>
                    <a:pt x="44" y="2929"/>
                    <a:pt x="0" y="3778"/>
                    <a:pt x="15" y="3778"/>
                  </a:cubicBezTo>
                  <a:cubicBezTo>
                    <a:pt x="59" y="3778"/>
                    <a:pt x="147" y="2929"/>
                    <a:pt x="220" y="1889"/>
                  </a:cubicBezTo>
                  <a:cubicBezTo>
                    <a:pt x="308" y="850"/>
                    <a:pt x="351"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6756471" y="3067237"/>
              <a:ext cx="209790" cy="445249"/>
            </a:xfrm>
            <a:custGeom>
              <a:avLst/>
              <a:gdLst/>
              <a:ahLst/>
              <a:cxnLst/>
              <a:rect l="l" t="t" r="r" b="b"/>
              <a:pathLst>
                <a:path w="2885" h="6123" extrusionOk="0">
                  <a:moveTo>
                    <a:pt x="1375" y="1"/>
                  </a:moveTo>
                  <a:cubicBezTo>
                    <a:pt x="1362" y="1"/>
                    <a:pt x="1281" y="69"/>
                    <a:pt x="1201" y="149"/>
                  </a:cubicBezTo>
                  <a:cubicBezTo>
                    <a:pt x="1040" y="266"/>
                    <a:pt x="835" y="442"/>
                    <a:pt x="601" y="720"/>
                  </a:cubicBezTo>
                  <a:cubicBezTo>
                    <a:pt x="367" y="998"/>
                    <a:pt x="147" y="1364"/>
                    <a:pt x="59" y="1818"/>
                  </a:cubicBezTo>
                  <a:cubicBezTo>
                    <a:pt x="1" y="2052"/>
                    <a:pt x="1" y="2301"/>
                    <a:pt x="59" y="2550"/>
                  </a:cubicBezTo>
                  <a:cubicBezTo>
                    <a:pt x="118" y="2814"/>
                    <a:pt x="220" y="3048"/>
                    <a:pt x="367" y="3267"/>
                  </a:cubicBezTo>
                  <a:cubicBezTo>
                    <a:pt x="513" y="3487"/>
                    <a:pt x="660" y="3692"/>
                    <a:pt x="835" y="3882"/>
                  </a:cubicBezTo>
                  <a:cubicBezTo>
                    <a:pt x="996" y="4073"/>
                    <a:pt x="1143" y="4278"/>
                    <a:pt x="1289" y="4439"/>
                  </a:cubicBezTo>
                  <a:cubicBezTo>
                    <a:pt x="1582" y="4790"/>
                    <a:pt x="1860" y="5083"/>
                    <a:pt x="2094" y="5332"/>
                  </a:cubicBezTo>
                  <a:cubicBezTo>
                    <a:pt x="2328" y="5595"/>
                    <a:pt x="2519" y="5785"/>
                    <a:pt x="2665" y="5917"/>
                  </a:cubicBezTo>
                  <a:cubicBezTo>
                    <a:pt x="2782" y="6049"/>
                    <a:pt x="2885" y="6122"/>
                    <a:pt x="2885" y="6122"/>
                  </a:cubicBezTo>
                  <a:cubicBezTo>
                    <a:pt x="2885" y="6122"/>
                    <a:pt x="2812" y="6049"/>
                    <a:pt x="2680" y="5902"/>
                  </a:cubicBezTo>
                  <a:cubicBezTo>
                    <a:pt x="2533" y="5756"/>
                    <a:pt x="2343" y="5537"/>
                    <a:pt x="2123" y="5302"/>
                  </a:cubicBezTo>
                  <a:cubicBezTo>
                    <a:pt x="1904" y="5039"/>
                    <a:pt x="1640" y="4731"/>
                    <a:pt x="1348" y="4380"/>
                  </a:cubicBezTo>
                  <a:cubicBezTo>
                    <a:pt x="1201" y="4204"/>
                    <a:pt x="1055" y="4014"/>
                    <a:pt x="879" y="3838"/>
                  </a:cubicBezTo>
                  <a:cubicBezTo>
                    <a:pt x="718" y="3648"/>
                    <a:pt x="572" y="3443"/>
                    <a:pt x="425" y="3223"/>
                  </a:cubicBezTo>
                  <a:cubicBezTo>
                    <a:pt x="279" y="3004"/>
                    <a:pt x="176" y="2784"/>
                    <a:pt x="118" y="2550"/>
                  </a:cubicBezTo>
                  <a:cubicBezTo>
                    <a:pt x="59" y="2316"/>
                    <a:pt x="59" y="2082"/>
                    <a:pt x="103" y="1862"/>
                  </a:cubicBezTo>
                  <a:cubicBezTo>
                    <a:pt x="191" y="1423"/>
                    <a:pt x="411" y="1071"/>
                    <a:pt x="601" y="793"/>
                  </a:cubicBezTo>
                  <a:cubicBezTo>
                    <a:pt x="806" y="515"/>
                    <a:pt x="1011" y="339"/>
                    <a:pt x="1157" y="208"/>
                  </a:cubicBezTo>
                  <a:cubicBezTo>
                    <a:pt x="1304" y="76"/>
                    <a:pt x="1377" y="3"/>
                    <a:pt x="1377" y="3"/>
                  </a:cubicBezTo>
                  <a:cubicBezTo>
                    <a:pt x="1377" y="1"/>
                    <a:pt x="1376" y="1"/>
                    <a:pt x="1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5976188" y="3452650"/>
              <a:ext cx="26687" cy="106677"/>
            </a:xfrm>
            <a:custGeom>
              <a:avLst/>
              <a:gdLst/>
              <a:ahLst/>
              <a:cxnLst/>
              <a:rect l="l" t="t" r="r" b="b"/>
              <a:pathLst>
                <a:path w="367" h="1467" extrusionOk="0">
                  <a:moveTo>
                    <a:pt x="333" y="0"/>
                  </a:moveTo>
                  <a:cubicBezTo>
                    <a:pt x="300" y="0"/>
                    <a:pt x="215" y="326"/>
                    <a:pt x="117" y="705"/>
                  </a:cubicBezTo>
                  <a:cubicBezTo>
                    <a:pt x="29" y="1130"/>
                    <a:pt x="0" y="1466"/>
                    <a:pt x="15" y="1466"/>
                  </a:cubicBezTo>
                  <a:cubicBezTo>
                    <a:pt x="44" y="1466"/>
                    <a:pt x="146" y="1130"/>
                    <a:pt x="234" y="749"/>
                  </a:cubicBezTo>
                  <a:cubicBezTo>
                    <a:pt x="322" y="324"/>
                    <a:pt x="366" y="2"/>
                    <a:pt x="337" y="2"/>
                  </a:cubicBezTo>
                  <a:cubicBezTo>
                    <a:pt x="336" y="1"/>
                    <a:pt x="334"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5998513" y="3447486"/>
              <a:ext cx="6472" cy="111840"/>
            </a:xfrm>
            <a:custGeom>
              <a:avLst/>
              <a:gdLst/>
              <a:ahLst/>
              <a:cxnLst/>
              <a:rect l="l" t="t" r="r" b="b"/>
              <a:pathLst>
                <a:path w="89" h="1538" extrusionOk="0">
                  <a:moveTo>
                    <a:pt x="30" y="0"/>
                  </a:moveTo>
                  <a:cubicBezTo>
                    <a:pt x="0" y="0"/>
                    <a:pt x="0" y="337"/>
                    <a:pt x="0" y="761"/>
                  </a:cubicBezTo>
                  <a:cubicBezTo>
                    <a:pt x="0" y="1186"/>
                    <a:pt x="30" y="1537"/>
                    <a:pt x="59" y="1537"/>
                  </a:cubicBezTo>
                  <a:cubicBezTo>
                    <a:pt x="74" y="1537"/>
                    <a:pt x="88" y="1186"/>
                    <a:pt x="88" y="761"/>
                  </a:cubicBezTo>
                  <a:cubicBezTo>
                    <a:pt x="88" y="337"/>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6466901" y="3122794"/>
              <a:ext cx="116130" cy="772914"/>
            </a:xfrm>
            <a:custGeom>
              <a:avLst/>
              <a:gdLst/>
              <a:ahLst/>
              <a:cxnLst/>
              <a:rect l="l" t="t" r="r" b="b"/>
              <a:pathLst>
                <a:path w="1597" h="10629" extrusionOk="0">
                  <a:moveTo>
                    <a:pt x="1597" y="0"/>
                  </a:moveTo>
                  <a:cubicBezTo>
                    <a:pt x="1567" y="0"/>
                    <a:pt x="1567" y="29"/>
                    <a:pt x="1567" y="102"/>
                  </a:cubicBezTo>
                  <a:cubicBezTo>
                    <a:pt x="1567" y="176"/>
                    <a:pt x="1553" y="293"/>
                    <a:pt x="1553" y="410"/>
                  </a:cubicBezTo>
                  <a:cubicBezTo>
                    <a:pt x="1538" y="688"/>
                    <a:pt x="1523" y="1069"/>
                    <a:pt x="1494" y="1566"/>
                  </a:cubicBezTo>
                  <a:cubicBezTo>
                    <a:pt x="1450" y="2533"/>
                    <a:pt x="1333" y="3879"/>
                    <a:pt x="1113" y="5358"/>
                  </a:cubicBezTo>
                  <a:cubicBezTo>
                    <a:pt x="894" y="6822"/>
                    <a:pt x="616" y="8140"/>
                    <a:pt x="381" y="9091"/>
                  </a:cubicBezTo>
                  <a:cubicBezTo>
                    <a:pt x="250" y="9560"/>
                    <a:pt x="162" y="9955"/>
                    <a:pt x="89" y="10204"/>
                  </a:cubicBezTo>
                  <a:cubicBezTo>
                    <a:pt x="74" y="10336"/>
                    <a:pt x="30" y="10438"/>
                    <a:pt x="15" y="10511"/>
                  </a:cubicBezTo>
                  <a:cubicBezTo>
                    <a:pt x="1" y="10584"/>
                    <a:pt x="1" y="10628"/>
                    <a:pt x="1" y="10628"/>
                  </a:cubicBezTo>
                  <a:cubicBezTo>
                    <a:pt x="15" y="10628"/>
                    <a:pt x="15" y="10584"/>
                    <a:pt x="59" y="10540"/>
                  </a:cubicBezTo>
                  <a:cubicBezTo>
                    <a:pt x="74" y="10467"/>
                    <a:pt x="103" y="10365"/>
                    <a:pt x="147" y="10248"/>
                  </a:cubicBezTo>
                  <a:cubicBezTo>
                    <a:pt x="220" y="9984"/>
                    <a:pt x="323" y="9604"/>
                    <a:pt x="455" y="9120"/>
                  </a:cubicBezTo>
                  <a:cubicBezTo>
                    <a:pt x="718" y="8169"/>
                    <a:pt x="1011" y="6851"/>
                    <a:pt x="1231" y="5373"/>
                  </a:cubicBezTo>
                  <a:cubicBezTo>
                    <a:pt x="1450" y="3894"/>
                    <a:pt x="1538" y="2533"/>
                    <a:pt x="1567" y="1566"/>
                  </a:cubicBezTo>
                  <a:cubicBezTo>
                    <a:pt x="1597" y="1098"/>
                    <a:pt x="1597" y="688"/>
                    <a:pt x="1597" y="410"/>
                  </a:cubicBezTo>
                  <a:lnTo>
                    <a:pt x="1597" y="102"/>
                  </a:lnTo>
                  <a:lnTo>
                    <a:pt x="1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3" name="Google Shape;1423;p50"/>
            <p:cNvGrpSpPr/>
            <p:nvPr/>
          </p:nvGrpSpPr>
          <p:grpSpPr>
            <a:xfrm>
              <a:off x="5668511" y="2548675"/>
              <a:ext cx="482274" cy="403509"/>
              <a:chOff x="5668511" y="2548675"/>
              <a:chExt cx="482274" cy="403509"/>
            </a:xfrm>
          </p:grpSpPr>
          <p:sp>
            <p:nvSpPr>
              <p:cNvPr id="1424" name="Google Shape;1424;p50"/>
              <p:cNvSpPr/>
              <p:nvPr/>
            </p:nvSpPr>
            <p:spPr>
              <a:xfrm>
                <a:off x="5668511" y="2548675"/>
                <a:ext cx="458847" cy="403509"/>
              </a:xfrm>
              <a:custGeom>
                <a:avLst/>
                <a:gdLst/>
                <a:ahLst/>
                <a:cxnLst/>
                <a:rect l="l" t="t" r="r" b="b"/>
                <a:pathLst>
                  <a:path w="6310" h="5549" extrusionOk="0">
                    <a:moveTo>
                      <a:pt x="3146" y="0"/>
                    </a:moveTo>
                    <a:cubicBezTo>
                      <a:pt x="2766" y="0"/>
                      <a:pt x="2379" y="77"/>
                      <a:pt x="2006" y="239"/>
                    </a:cubicBezTo>
                    <a:cubicBezTo>
                      <a:pt x="615" y="868"/>
                      <a:pt x="0" y="2508"/>
                      <a:pt x="615" y="3913"/>
                    </a:cubicBezTo>
                    <a:cubicBezTo>
                      <a:pt x="1089" y="4937"/>
                      <a:pt x="2095" y="5548"/>
                      <a:pt x="3160" y="5548"/>
                    </a:cubicBezTo>
                    <a:cubicBezTo>
                      <a:pt x="3541" y="5548"/>
                      <a:pt x="3930" y="5470"/>
                      <a:pt x="4304" y="5304"/>
                    </a:cubicBezTo>
                    <a:cubicBezTo>
                      <a:pt x="5695" y="4674"/>
                      <a:pt x="6310" y="3035"/>
                      <a:pt x="5695" y="1629"/>
                    </a:cubicBezTo>
                    <a:cubicBezTo>
                      <a:pt x="5220" y="604"/>
                      <a:pt x="4212" y="0"/>
                      <a:pt x="3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6034728" y="2825736"/>
                <a:ext cx="116057" cy="70318"/>
              </a:xfrm>
              <a:custGeom>
                <a:avLst/>
                <a:gdLst/>
                <a:ahLst/>
                <a:cxnLst/>
                <a:rect l="l" t="t" r="r" b="b"/>
                <a:pathLst>
                  <a:path w="1596" h="967" extrusionOk="0">
                    <a:moveTo>
                      <a:pt x="688" y="1"/>
                    </a:moveTo>
                    <a:lnTo>
                      <a:pt x="0" y="938"/>
                    </a:lnTo>
                    <a:lnTo>
                      <a:pt x="1596" y="967"/>
                    </a:lnTo>
                    <a:lnTo>
                      <a:pt x="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5795189" y="2737382"/>
                <a:ext cx="39413" cy="99041"/>
              </a:xfrm>
              <a:custGeom>
                <a:avLst/>
                <a:gdLst/>
                <a:ahLst/>
                <a:cxnLst/>
                <a:rect l="l" t="t" r="r" b="b"/>
                <a:pathLst>
                  <a:path w="542" h="1362" extrusionOk="0">
                    <a:moveTo>
                      <a:pt x="0" y="1"/>
                    </a:moveTo>
                    <a:cubicBezTo>
                      <a:pt x="15" y="469"/>
                      <a:pt x="30" y="923"/>
                      <a:pt x="44" y="1362"/>
                    </a:cubicBezTo>
                    <a:cubicBezTo>
                      <a:pt x="205" y="1318"/>
                      <a:pt x="381" y="1289"/>
                      <a:pt x="542" y="1289"/>
                    </a:cubicBezTo>
                    <a:cubicBezTo>
                      <a:pt x="527" y="835"/>
                      <a:pt x="498" y="484"/>
                      <a:pt x="469" y="30"/>
                    </a:cubicBezTo>
                    <a:cubicBezTo>
                      <a:pt x="322" y="1"/>
                      <a:pt x="132"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5848420" y="2708658"/>
                <a:ext cx="50102" cy="121438"/>
              </a:xfrm>
              <a:custGeom>
                <a:avLst/>
                <a:gdLst/>
                <a:ahLst/>
                <a:cxnLst/>
                <a:rect l="l" t="t" r="r" b="b"/>
                <a:pathLst>
                  <a:path w="689" h="1670" extrusionOk="0">
                    <a:moveTo>
                      <a:pt x="0" y="0"/>
                    </a:moveTo>
                    <a:lnTo>
                      <a:pt x="0" y="1611"/>
                    </a:lnTo>
                    <a:lnTo>
                      <a:pt x="688" y="1669"/>
                    </a:lnTo>
                    <a:lnTo>
                      <a:pt x="5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5910159" y="2666044"/>
                <a:ext cx="66100" cy="159760"/>
              </a:xfrm>
              <a:custGeom>
                <a:avLst/>
                <a:gdLst/>
                <a:ahLst/>
                <a:cxnLst/>
                <a:rect l="l" t="t" r="r" b="b"/>
                <a:pathLst>
                  <a:path w="909" h="2197" extrusionOk="0">
                    <a:moveTo>
                      <a:pt x="703" y="1"/>
                    </a:moveTo>
                    <a:lnTo>
                      <a:pt x="0" y="103"/>
                    </a:lnTo>
                    <a:lnTo>
                      <a:pt x="117" y="2197"/>
                    </a:lnTo>
                    <a:lnTo>
                      <a:pt x="908" y="2197"/>
                    </a:lnTo>
                    <a:lnTo>
                      <a:pt x="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9" name="Google Shape;1429;p50"/>
          <p:cNvGrpSpPr/>
          <p:nvPr/>
        </p:nvGrpSpPr>
        <p:grpSpPr>
          <a:xfrm>
            <a:off x="1713576" y="2557983"/>
            <a:ext cx="2047266" cy="2696140"/>
            <a:chOff x="1713576" y="2557983"/>
            <a:chExt cx="2047266" cy="2696140"/>
          </a:xfrm>
        </p:grpSpPr>
        <p:sp>
          <p:nvSpPr>
            <p:cNvPr id="1430" name="Google Shape;1430;p50"/>
            <p:cNvSpPr/>
            <p:nvPr/>
          </p:nvSpPr>
          <p:spPr>
            <a:xfrm>
              <a:off x="3351952" y="5113487"/>
              <a:ext cx="408891" cy="127837"/>
            </a:xfrm>
            <a:custGeom>
              <a:avLst/>
              <a:gdLst/>
              <a:ahLst/>
              <a:cxnLst/>
              <a:rect l="l" t="t" r="r" b="b"/>
              <a:pathLst>
                <a:path w="5623" h="1758" extrusionOk="0">
                  <a:moveTo>
                    <a:pt x="308" y="1"/>
                  </a:moveTo>
                  <a:lnTo>
                    <a:pt x="1" y="1758"/>
                  </a:lnTo>
                  <a:cubicBezTo>
                    <a:pt x="1" y="1758"/>
                    <a:pt x="4188" y="1758"/>
                    <a:pt x="4890" y="1728"/>
                  </a:cubicBezTo>
                  <a:cubicBezTo>
                    <a:pt x="5622" y="1728"/>
                    <a:pt x="4305" y="1070"/>
                    <a:pt x="4305" y="1070"/>
                  </a:cubicBezTo>
                  <a:lnTo>
                    <a:pt x="45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a:off x="3163535" y="5126286"/>
              <a:ext cx="409909" cy="127837"/>
            </a:xfrm>
            <a:custGeom>
              <a:avLst/>
              <a:gdLst/>
              <a:ahLst/>
              <a:cxnLst/>
              <a:rect l="l" t="t" r="r" b="b"/>
              <a:pathLst>
                <a:path w="5637" h="1758" extrusionOk="0">
                  <a:moveTo>
                    <a:pt x="323" y="1"/>
                  </a:moveTo>
                  <a:lnTo>
                    <a:pt x="1" y="1757"/>
                  </a:lnTo>
                  <a:cubicBezTo>
                    <a:pt x="1" y="1757"/>
                    <a:pt x="4173" y="1743"/>
                    <a:pt x="4905" y="1743"/>
                  </a:cubicBezTo>
                  <a:cubicBezTo>
                    <a:pt x="5637" y="1743"/>
                    <a:pt x="4319" y="1084"/>
                    <a:pt x="4319" y="1084"/>
                  </a:cubicBezTo>
                  <a:lnTo>
                    <a:pt x="45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a:off x="2213961" y="4374731"/>
              <a:ext cx="71336" cy="878282"/>
            </a:xfrm>
            <a:custGeom>
              <a:avLst/>
              <a:gdLst/>
              <a:ahLst/>
              <a:cxnLst/>
              <a:rect l="l" t="t" r="r" b="b"/>
              <a:pathLst>
                <a:path w="981" h="12078" extrusionOk="0">
                  <a:moveTo>
                    <a:pt x="498" y="0"/>
                  </a:moveTo>
                  <a:lnTo>
                    <a:pt x="0" y="29"/>
                  </a:lnTo>
                  <a:lnTo>
                    <a:pt x="644" y="12078"/>
                  </a:lnTo>
                  <a:lnTo>
                    <a:pt x="981" y="12078"/>
                  </a:lnTo>
                  <a:lnTo>
                    <a:pt x="4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a:off x="2854840" y="4349134"/>
              <a:ext cx="36213" cy="879373"/>
            </a:xfrm>
            <a:custGeom>
              <a:avLst/>
              <a:gdLst/>
              <a:ahLst/>
              <a:cxnLst/>
              <a:rect l="l" t="t" r="r" b="b"/>
              <a:pathLst>
                <a:path w="498" h="12093" extrusionOk="0">
                  <a:moveTo>
                    <a:pt x="498" y="1"/>
                  </a:moveTo>
                  <a:lnTo>
                    <a:pt x="0" y="15"/>
                  </a:lnTo>
                  <a:lnTo>
                    <a:pt x="44" y="12078"/>
                  </a:lnTo>
                  <a:lnTo>
                    <a:pt x="395" y="12093"/>
                  </a:lnTo>
                  <a:lnTo>
                    <a:pt x="4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a:off x="2250103" y="4350225"/>
              <a:ext cx="622825" cy="563197"/>
            </a:xfrm>
            <a:custGeom>
              <a:avLst/>
              <a:gdLst/>
              <a:ahLst/>
              <a:cxnLst/>
              <a:rect l="l" t="t" r="r" b="b"/>
              <a:pathLst>
                <a:path w="8565" h="7745" extrusionOk="0">
                  <a:moveTo>
                    <a:pt x="8301" y="0"/>
                  </a:moveTo>
                  <a:lnTo>
                    <a:pt x="1" y="7218"/>
                  </a:lnTo>
                  <a:lnTo>
                    <a:pt x="1" y="7745"/>
                  </a:lnTo>
                  <a:lnTo>
                    <a:pt x="8565" y="205"/>
                  </a:lnTo>
                  <a:lnTo>
                    <a:pt x="8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a:off x="2241594" y="4374731"/>
              <a:ext cx="644132" cy="538691"/>
            </a:xfrm>
            <a:custGeom>
              <a:avLst/>
              <a:gdLst/>
              <a:ahLst/>
              <a:cxnLst/>
              <a:rect l="l" t="t" r="r" b="b"/>
              <a:pathLst>
                <a:path w="8858" h="7408" extrusionOk="0">
                  <a:moveTo>
                    <a:pt x="235" y="0"/>
                  </a:moveTo>
                  <a:lnTo>
                    <a:pt x="1" y="220"/>
                  </a:lnTo>
                  <a:lnTo>
                    <a:pt x="8784" y="7408"/>
                  </a:lnTo>
                  <a:lnTo>
                    <a:pt x="8858" y="7100"/>
                  </a:lnTo>
                  <a:lnTo>
                    <a:pt x="2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a:off x="1713576" y="3029059"/>
              <a:ext cx="1540448" cy="1438788"/>
            </a:xfrm>
            <a:custGeom>
              <a:avLst/>
              <a:gdLst/>
              <a:ahLst/>
              <a:cxnLst/>
              <a:rect l="l" t="t" r="r" b="b"/>
              <a:pathLst>
                <a:path w="21184" h="19786" extrusionOk="0">
                  <a:moveTo>
                    <a:pt x="8257" y="1"/>
                  </a:moveTo>
                  <a:cubicBezTo>
                    <a:pt x="4905" y="660"/>
                    <a:pt x="2021" y="3295"/>
                    <a:pt x="1025" y="6559"/>
                  </a:cubicBezTo>
                  <a:cubicBezTo>
                    <a:pt x="1" y="9809"/>
                    <a:pt x="835" y="13557"/>
                    <a:pt x="3075" y="16148"/>
                  </a:cubicBezTo>
                  <a:cubicBezTo>
                    <a:pt x="5074" y="18463"/>
                    <a:pt x="8150" y="19786"/>
                    <a:pt x="11217" y="19786"/>
                  </a:cubicBezTo>
                  <a:cubicBezTo>
                    <a:pt x="11563" y="19786"/>
                    <a:pt x="11909" y="19769"/>
                    <a:pt x="12254" y="19735"/>
                  </a:cubicBezTo>
                  <a:cubicBezTo>
                    <a:pt x="15665" y="19383"/>
                    <a:pt x="18827" y="17392"/>
                    <a:pt x="20671" y="14509"/>
                  </a:cubicBezTo>
                  <a:cubicBezTo>
                    <a:pt x="20891" y="14186"/>
                    <a:pt x="21096" y="13820"/>
                    <a:pt x="21125" y="13411"/>
                  </a:cubicBezTo>
                  <a:cubicBezTo>
                    <a:pt x="21184" y="12898"/>
                    <a:pt x="20950" y="12415"/>
                    <a:pt x="20730" y="11947"/>
                  </a:cubicBezTo>
                  <a:cubicBezTo>
                    <a:pt x="18739" y="7950"/>
                    <a:pt x="15972" y="4334"/>
                    <a:pt x="12620" y="1362"/>
                  </a:cubicBezTo>
                  <a:cubicBezTo>
                    <a:pt x="11434" y="308"/>
                    <a:pt x="9824" y="1"/>
                    <a:pt x="8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2308651" y="3838135"/>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2308651" y="3837860"/>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2170256" y="4291686"/>
              <a:ext cx="743173" cy="108640"/>
            </a:xfrm>
            <a:custGeom>
              <a:avLst/>
              <a:gdLst/>
              <a:ahLst/>
              <a:cxnLst/>
              <a:rect l="l" t="t" r="r" b="b"/>
              <a:pathLst>
                <a:path w="10220" h="1494" extrusionOk="0">
                  <a:moveTo>
                    <a:pt x="10219" y="0"/>
                  </a:moveTo>
                  <a:lnTo>
                    <a:pt x="1" y="469"/>
                  </a:lnTo>
                  <a:lnTo>
                    <a:pt x="250" y="1493"/>
                  </a:lnTo>
                  <a:lnTo>
                    <a:pt x="10044" y="981"/>
                  </a:lnTo>
                  <a:lnTo>
                    <a:pt x="10219"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1872178" y="3059165"/>
              <a:ext cx="767606" cy="830143"/>
            </a:xfrm>
            <a:custGeom>
              <a:avLst/>
              <a:gdLst/>
              <a:ahLst/>
              <a:cxnLst/>
              <a:rect l="l" t="t" r="r" b="b"/>
              <a:pathLst>
                <a:path w="10556" h="11416" extrusionOk="0">
                  <a:moveTo>
                    <a:pt x="5434" y="1"/>
                  </a:moveTo>
                  <a:cubicBezTo>
                    <a:pt x="4815" y="1"/>
                    <a:pt x="4185" y="156"/>
                    <a:pt x="3617" y="407"/>
                  </a:cubicBezTo>
                  <a:cubicBezTo>
                    <a:pt x="1479" y="1343"/>
                    <a:pt x="1" y="3657"/>
                    <a:pt x="45" y="5999"/>
                  </a:cubicBezTo>
                  <a:cubicBezTo>
                    <a:pt x="103" y="8319"/>
                    <a:pt x="1655" y="10525"/>
                    <a:pt x="3819" y="11391"/>
                  </a:cubicBezTo>
                  <a:lnTo>
                    <a:pt x="3819" y="11391"/>
                  </a:lnTo>
                  <a:cubicBezTo>
                    <a:pt x="5108" y="11219"/>
                    <a:pt x="6226" y="10731"/>
                    <a:pt x="7423" y="10244"/>
                  </a:cubicBezTo>
                  <a:cubicBezTo>
                    <a:pt x="8682" y="9732"/>
                    <a:pt x="9516" y="8488"/>
                    <a:pt x="9956" y="7185"/>
                  </a:cubicBezTo>
                  <a:cubicBezTo>
                    <a:pt x="10556" y="5384"/>
                    <a:pt x="9678" y="3408"/>
                    <a:pt x="8536" y="1900"/>
                  </a:cubicBezTo>
                  <a:cubicBezTo>
                    <a:pt x="8067" y="1256"/>
                    <a:pt x="7511" y="612"/>
                    <a:pt x="6779" y="289"/>
                  </a:cubicBezTo>
                  <a:cubicBezTo>
                    <a:pt x="6358" y="88"/>
                    <a:pt x="5899" y="1"/>
                    <a:pt x="5434" y="1"/>
                  </a:cubicBezTo>
                  <a:close/>
                  <a:moveTo>
                    <a:pt x="3819" y="11391"/>
                  </a:moveTo>
                  <a:cubicBezTo>
                    <a:pt x="3752" y="11400"/>
                    <a:pt x="3685" y="11408"/>
                    <a:pt x="3617" y="11415"/>
                  </a:cubicBezTo>
                  <a:lnTo>
                    <a:pt x="3880" y="11415"/>
                  </a:lnTo>
                  <a:cubicBezTo>
                    <a:pt x="3860" y="11408"/>
                    <a:pt x="3839" y="11399"/>
                    <a:pt x="3819" y="113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3651121" y="5198714"/>
              <a:ext cx="30905" cy="11926"/>
            </a:xfrm>
            <a:custGeom>
              <a:avLst/>
              <a:gdLst/>
              <a:ahLst/>
              <a:cxnLst/>
              <a:rect l="l" t="t" r="r" b="b"/>
              <a:pathLst>
                <a:path w="425" h="164" extrusionOk="0">
                  <a:moveTo>
                    <a:pt x="425" y="0"/>
                  </a:moveTo>
                  <a:cubicBezTo>
                    <a:pt x="396" y="0"/>
                    <a:pt x="308" y="15"/>
                    <a:pt x="205" y="44"/>
                  </a:cubicBezTo>
                  <a:cubicBezTo>
                    <a:pt x="74" y="88"/>
                    <a:pt x="0" y="132"/>
                    <a:pt x="0" y="161"/>
                  </a:cubicBezTo>
                  <a:cubicBezTo>
                    <a:pt x="2" y="163"/>
                    <a:pt x="4" y="163"/>
                    <a:pt x="8" y="163"/>
                  </a:cubicBezTo>
                  <a:cubicBezTo>
                    <a:pt x="34" y="163"/>
                    <a:pt x="116" y="114"/>
                    <a:pt x="220" y="88"/>
                  </a:cubicBezTo>
                  <a:cubicBezTo>
                    <a:pt x="322" y="29"/>
                    <a:pt x="425" y="15"/>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3636213" y="5193333"/>
              <a:ext cx="31996" cy="10762"/>
            </a:xfrm>
            <a:custGeom>
              <a:avLst/>
              <a:gdLst/>
              <a:ahLst/>
              <a:cxnLst/>
              <a:rect l="l" t="t" r="r" b="b"/>
              <a:pathLst>
                <a:path w="440" h="148" extrusionOk="0">
                  <a:moveTo>
                    <a:pt x="440" y="1"/>
                  </a:moveTo>
                  <a:cubicBezTo>
                    <a:pt x="440" y="1"/>
                    <a:pt x="337" y="1"/>
                    <a:pt x="205" y="30"/>
                  </a:cubicBezTo>
                  <a:cubicBezTo>
                    <a:pt x="88" y="74"/>
                    <a:pt x="0" y="118"/>
                    <a:pt x="0" y="147"/>
                  </a:cubicBezTo>
                  <a:lnTo>
                    <a:pt x="220" y="74"/>
                  </a:lnTo>
                  <a:cubicBezTo>
                    <a:pt x="352" y="30"/>
                    <a:pt x="440" y="16"/>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3663919" y="5206059"/>
              <a:ext cx="25597" cy="24651"/>
            </a:xfrm>
            <a:custGeom>
              <a:avLst/>
              <a:gdLst/>
              <a:ahLst/>
              <a:cxnLst/>
              <a:rect l="l" t="t" r="r" b="b"/>
              <a:pathLst>
                <a:path w="352" h="339" extrusionOk="0">
                  <a:moveTo>
                    <a:pt x="334" y="1"/>
                  </a:moveTo>
                  <a:cubicBezTo>
                    <a:pt x="294" y="1"/>
                    <a:pt x="197" y="10"/>
                    <a:pt x="117" y="89"/>
                  </a:cubicBezTo>
                  <a:cubicBezTo>
                    <a:pt x="0" y="207"/>
                    <a:pt x="0" y="338"/>
                    <a:pt x="29" y="338"/>
                  </a:cubicBezTo>
                  <a:cubicBezTo>
                    <a:pt x="29" y="338"/>
                    <a:pt x="44" y="221"/>
                    <a:pt x="132" y="119"/>
                  </a:cubicBezTo>
                  <a:cubicBezTo>
                    <a:pt x="249" y="16"/>
                    <a:pt x="351" y="16"/>
                    <a:pt x="351" y="2"/>
                  </a:cubicBezTo>
                  <a:cubicBezTo>
                    <a:pt x="351" y="2"/>
                    <a:pt x="345"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3501027" y="5212531"/>
              <a:ext cx="71409" cy="3272"/>
            </a:xfrm>
            <a:custGeom>
              <a:avLst/>
              <a:gdLst/>
              <a:ahLst/>
              <a:cxnLst/>
              <a:rect l="l" t="t" r="r" b="b"/>
              <a:pathLst>
                <a:path w="982" h="45" extrusionOk="0">
                  <a:moveTo>
                    <a:pt x="483" y="0"/>
                  </a:moveTo>
                  <a:cubicBezTo>
                    <a:pt x="220" y="0"/>
                    <a:pt x="0" y="0"/>
                    <a:pt x="0" y="30"/>
                  </a:cubicBezTo>
                  <a:cubicBezTo>
                    <a:pt x="0" y="44"/>
                    <a:pt x="220" y="44"/>
                    <a:pt x="483" y="44"/>
                  </a:cubicBezTo>
                  <a:cubicBezTo>
                    <a:pt x="761" y="44"/>
                    <a:pt x="981" y="44"/>
                    <a:pt x="981" y="30"/>
                  </a:cubicBezTo>
                  <a:cubicBezTo>
                    <a:pt x="981" y="30"/>
                    <a:pt x="761"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3169934" y="5240237"/>
              <a:ext cx="363078" cy="3200"/>
            </a:xfrm>
            <a:custGeom>
              <a:avLst/>
              <a:gdLst/>
              <a:ahLst/>
              <a:cxnLst/>
              <a:rect l="l" t="t" r="r" b="b"/>
              <a:pathLst>
                <a:path w="4993" h="44" extrusionOk="0">
                  <a:moveTo>
                    <a:pt x="2504" y="0"/>
                  </a:moveTo>
                  <a:cubicBezTo>
                    <a:pt x="1128" y="0"/>
                    <a:pt x="0" y="0"/>
                    <a:pt x="0" y="29"/>
                  </a:cubicBezTo>
                  <a:cubicBezTo>
                    <a:pt x="0" y="44"/>
                    <a:pt x="1128" y="44"/>
                    <a:pt x="2504" y="44"/>
                  </a:cubicBezTo>
                  <a:cubicBezTo>
                    <a:pt x="3865" y="44"/>
                    <a:pt x="4992" y="44"/>
                    <a:pt x="4992" y="29"/>
                  </a:cubicBezTo>
                  <a:cubicBezTo>
                    <a:pt x="4992" y="29"/>
                    <a:pt x="3865" y="15"/>
                    <a:pt x="2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3463722" y="5211077"/>
              <a:ext cx="29887" cy="12726"/>
            </a:xfrm>
            <a:custGeom>
              <a:avLst/>
              <a:gdLst/>
              <a:ahLst/>
              <a:cxnLst/>
              <a:rect l="l" t="t" r="r" b="b"/>
              <a:pathLst>
                <a:path w="411" h="175" extrusionOk="0">
                  <a:moveTo>
                    <a:pt x="395" y="0"/>
                  </a:moveTo>
                  <a:cubicBezTo>
                    <a:pt x="362" y="0"/>
                    <a:pt x="281" y="20"/>
                    <a:pt x="191" y="64"/>
                  </a:cubicBezTo>
                  <a:cubicBezTo>
                    <a:pt x="74" y="94"/>
                    <a:pt x="1" y="152"/>
                    <a:pt x="1" y="167"/>
                  </a:cubicBezTo>
                  <a:cubicBezTo>
                    <a:pt x="4" y="172"/>
                    <a:pt x="9" y="175"/>
                    <a:pt x="16" y="175"/>
                  </a:cubicBezTo>
                  <a:cubicBezTo>
                    <a:pt x="49" y="175"/>
                    <a:pt x="125" y="129"/>
                    <a:pt x="220" y="94"/>
                  </a:cubicBezTo>
                  <a:cubicBezTo>
                    <a:pt x="323" y="50"/>
                    <a:pt x="411" y="20"/>
                    <a:pt x="411" y="6"/>
                  </a:cubicBezTo>
                  <a:cubicBezTo>
                    <a:pt x="411" y="2"/>
                    <a:pt x="405"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3449905" y="5206132"/>
              <a:ext cx="31996" cy="10689"/>
            </a:xfrm>
            <a:custGeom>
              <a:avLst/>
              <a:gdLst/>
              <a:ahLst/>
              <a:cxnLst/>
              <a:rect l="l" t="t" r="r" b="b"/>
              <a:pathLst>
                <a:path w="440" h="147" extrusionOk="0">
                  <a:moveTo>
                    <a:pt x="440" y="1"/>
                  </a:moveTo>
                  <a:cubicBezTo>
                    <a:pt x="425" y="1"/>
                    <a:pt x="337" y="1"/>
                    <a:pt x="205" y="30"/>
                  </a:cubicBezTo>
                  <a:cubicBezTo>
                    <a:pt x="88" y="74"/>
                    <a:pt x="1" y="132"/>
                    <a:pt x="1" y="147"/>
                  </a:cubicBezTo>
                  <a:lnTo>
                    <a:pt x="220" y="74"/>
                  </a:lnTo>
                  <a:cubicBezTo>
                    <a:pt x="352" y="44"/>
                    <a:pt x="440" y="15"/>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a:off x="3172043" y="5200242"/>
              <a:ext cx="102314" cy="41085"/>
            </a:xfrm>
            <a:custGeom>
              <a:avLst/>
              <a:gdLst/>
              <a:ahLst/>
              <a:cxnLst/>
              <a:rect l="l" t="t" r="r" b="b"/>
              <a:pathLst>
                <a:path w="1407" h="565" extrusionOk="0">
                  <a:moveTo>
                    <a:pt x="400" y="0"/>
                  </a:moveTo>
                  <a:cubicBezTo>
                    <a:pt x="339" y="0"/>
                    <a:pt x="284" y="3"/>
                    <a:pt x="235" y="8"/>
                  </a:cubicBezTo>
                  <a:cubicBezTo>
                    <a:pt x="88" y="23"/>
                    <a:pt x="1" y="52"/>
                    <a:pt x="1" y="52"/>
                  </a:cubicBezTo>
                  <a:cubicBezTo>
                    <a:pt x="1" y="57"/>
                    <a:pt x="10" y="59"/>
                    <a:pt x="29" y="59"/>
                  </a:cubicBezTo>
                  <a:cubicBezTo>
                    <a:pt x="66" y="59"/>
                    <a:pt x="137" y="52"/>
                    <a:pt x="235" y="52"/>
                  </a:cubicBezTo>
                  <a:cubicBezTo>
                    <a:pt x="296" y="40"/>
                    <a:pt x="366" y="33"/>
                    <a:pt x="444" y="33"/>
                  </a:cubicBezTo>
                  <a:cubicBezTo>
                    <a:pt x="554" y="33"/>
                    <a:pt x="677" y="47"/>
                    <a:pt x="806" y="82"/>
                  </a:cubicBezTo>
                  <a:cubicBezTo>
                    <a:pt x="1011" y="140"/>
                    <a:pt x="1186" y="243"/>
                    <a:pt x="1274" y="360"/>
                  </a:cubicBezTo>
                  <a:cubicBezTo>
                    <a:pt x="1377" y="462"/>
                    <a:pt x="1406" y="565"/>
                    <a:pt x="1406" y="565"/>
                  </a:cubicBezTo>
                  <a:lnTo>
                    <a:pt x="1406" y="477"/>
                  </a:lnTo>
                  <a:cubicBezTo>
                    <a:pt x="1391" y="448"/>
                    <a:pt x="1377" y="389"/>
                    <a:pt x="1318" y="345"/>
                  </a:cubicBezTo>
                  <a:cubicBezTo>
                    <a:pt x="1230" y="228"/>
                    <a:pt x="1040" y="96"/>
                    <a:pt x="820" y="52"/>
                  </a:cubicBezTo>
                  <a:cubicBezTo>
                    <a:pt x="664" y="13"/>
                    <a:pt x="521"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3476521" y="5219730"/>
              <a:ext cx="25597" cy="23706"/>
            </a:xfrm>
            <a:custGeom>
              <a:avLst/>
              <a:gdLst/>
              <a:ahLst/>
              <a:cxnLst/>
              <a:rect l="l" t="t" r="r" b="b"/>
              <a:pathLst>
                <a:path w="352" h="326" extrusionOk="0">
                  <a:moveTo>
                    <a:pt x="314" y="1"/>
                  </a:moveTo>
                  <a:cubicBezTo>
                    <a:pt x="267" y="1"/>
                    <a:pt x="186" y="14"/>
                    <a:pt x="118" y="92"/>
                  </a:cubicBezTo>
                  <a:cubicBezTo>
                    <a:pt x="1" y="194"/>
                    <a:pt x="1" y="326"/>
                    <a:pt x="15" y="326"/>
                  </a:cubicBezTo>
                  <a:cubicBezTo>
                    <a:pt x="44" y="326"/>
                    <a:pt x="59" y="209"/>
                    <a:pt x="132" y="106"/>
                  </a:cubicBezTo>
                  <a:cubicBezTo>
                    <a:pt x="235" y="19"/>
                    <a:pt x="352" y="19"/>
                    <a:pt x="352" y="4"/>
                  </a:cubicBezTo>
                  <a:cubicBezTo>
                    <a:pt x="352" y="4"/>
                    <a:pt x="337"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3312610" y="5226348"/>
              <a:ext cx="72427" cy="2182"/>
            </a:xfrm>
            <a:custGeom>
              <a:avLst/>
              <a:gdLst/>
              <a:ahLst/>
              <a:cxnLst/>
              <a:rect l="l" t="t" r="r" b="b"/>
              <a:pathLst>
                <a:path w="996" h="30" extrusionOk="0">
                  <a:moveTo>
                    <a:pt x="498" y="1"/>
                  </a:moveTo>
                  <a:cubicBezTo>
                    <a:pt x="220" y="1"/>
                    <a:pt x="0" y="1"/>
                    <a:pt x="0" y="15"/>
                  </a:cubicBezTo>
                  <a:cubicBezTo>
                    <a:pt x="0" y="30"/>
                    <a:pt x="220" y="30"/>
                    <a:pt x="498" y="30"/>
                  </a:cubicBezTo>
                  <a:cubicBezTo>
                    <a:pt x="776" y="30"/>
                    <a:pt x="996" y="30"/>
                    <a:pt x="996" y="15"/>
                  </a:cubicBezTo>
                  <a:cubicBezTo>
                    <a:pt x="996" y="1"/>
                    <a:pt x="776"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a:off x="3338135" y="3481446"/>
              <a:ext cx="250221" cy="313994"/>
            </a:xfrm>
            <a:custGeom>
              <a:avLst/>
              <a:gdLst/>
              <a:ahLst/>
              <a:cxnLst/>
              <a:rect l="l" t="t" r="r" b="b"/>
              <a:pathLst>
                <a:path w="3441" h="4318" extrusionOk="0">
                  <a:moveTo>
                    <a:pt x="1294" y="0"/>
                  </a:moveTo>
                  <a:cubicBezTo>
                    <a:pt x="1104" y="0"/>
                    <a:pt x="0" y="1627"/>
                    <a:pt x="0" y="1627"/>
                  </a:cubicBezTo>
                  <a:cubicBezTo>
                    <a:pt x="0" y="1627"/>
                    <a:pt x="612" y="4317"/>
                    <a:pt x="1128" y="4317"/>
                  </a:cubicBezTo>
                  <a:cubicBezTo>
                    <a:pt x="1148" y="4317"/>
                    <a:pt x="1167" y="4314"/>
                    <a:pt x="1186" y="4306"/>
                  </a:cubicBezTo>
                  <a:cubicBezTo>
                    <a:pt x="1186" y="4306"/>
                    <a:pt x="3075" y="3193"/>
                    <a:pt x="3177" y="2944"/>
                  </a:cubicBezTo>
                  <a:cubicBezTo>
                    <a:pt x="3216" y="2871"/>
                    <a:pt x="3130" y="2846"/>
                    <a:pt x="2998" y="2846"/>
                  </a:cubicBezTo>
                  <a:cubicBezTo>
                    <a:pt x="2733" y="2846"/>
                    <a:pt x="2284" y="2944"/>
                    <a:pt x="2284" y="2944"/>
                  </a:cubicBezTo>
                  <a:cubicBezTo>
                    <a:pt x="2284" y="2944"/>
                    <a:pt x="3250" y="2607"/>
                    <a:pt x="3367" y="2358"/>
                  </a:cubicBezTo>
                  <a:cubicBezTo>
                    <a:pt x="3397" y="2280"/>
                    <a:pt x="3257" y="2254"/>
                    <a:pt x="3057" y="2254"/>
                  </a:cubicBezTo>
                  <a:cubicBezTo>
                    <a:pt x="2658" y="2254"/>
                    <a:pt x="2021" y="2358"/>
                    <a:pt x="2021" y="2358"/>
                  </a:cubicBezTo>
                  <a:cubicBezTo>
                    <a:pt x="2021" y="2358"/>
                    <a:pt x="3441" y="2051"/>
                    <a:pt x="3382" y="1744"/>
                  </a:cubicBezTo>
                  <a:cubicBezTo>
                    <a:pt x="3353" y="1622"/>
                    <a:pt x="3085" y="1585"/>
                    <a:pt x="2772" y="1585"/>
                  </a:cubicBezTo>
                  <a:cubicBezTo>
                    <a:pt x="2295" y="1585"/>
                    <a:pt x="1713" y="1670"/>
                    <a:pt x="1713" y="1670"/>
                  </a:cubicBezTo>
                  <a:cubicBezTo>
                    <a:pt x="1713" y="1670"/>
                    <a:pt x="3353" y="1290"/>
                    <a:pt x="3338" y="938"/>
                  </a:cubicBezTo>
                  <a:cubicBezTo>
                    <a:pt x="3331" y="851"/>
                    <a:pt x="3191" y="818"/>
                    <a:pt x="2985" y="818"/>
                  </a:cubicBezTo>
                  <a:cubicBezTo>
                    <a:pt x="2367" y="818"/>
                    <a:pt x="1157" y="1114"/>
                    <a:pt x="1157" y="1114"/>
                  </a:cubicBezTo>
                  <a:cubicBezTo>
                    <a:pt x="1552" y="602"/>
                    <a:pt x="1464" y="60"/>
                    <a:pt x="1303" y="2"/>
                  </a:cubicBezTo>
                  <a:cubicBezTo>
                    <a:pt x="1301" y="1"/>
                    <a:pt x="1298" y="0"/>
                    <a:pt x="1294" y="0"/>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a:off x="2604611" y="3226056"/>
              <a:ext cx="818726" cy="729357"/>
            </a:xfrm>
            <a:custGeom>
              <a:avLst/>
              <a:gdLst/>
              <a:ahLst/>
              <a:cxnLst/>
              <a:rect l="l" t="t" r="r" b="b"/>
              <a:pathLst>
                <a:path w="11259" h="10030" extrusionOk="0">
                  <a:moveTo>
                    <a:pt x="381" y="0"/>
                  </a:moveTo>
                  <a:cubicBezTo>
                    <a:pt x="381" y="0"/>
                    <a:pt x="1" y="2782"/>
                    <a:pt x="806" y="6968"/>
                  </a:cubicBezTo>
                  <a:cubicBezTo>
                    <a:pt x="1282" y="9437"/>
                    <a:pt x="2794" y="10030"/>
                    <a:pt x="4152" y="10030"/>
                  </a:cubicBezTo>
                  <a:cubicBezTo>
                    <a:pt x="5089" y="10030"/>
                    <a:pt x="5954" y="9747"/>
                    <a:pt x="6354" y="9604"/>
                  </a:cubicBezTo>
                  <a:cubicBezTo>
                    <a:pt x="7350" y="9267"/>
                    <a:pt x="11259" y="7832"/>
                    <a:pt x="11259" y="7832"/>
                  </a:cubicBezTo>
                  <a:lnTo>
                    <a:pt x="10087" y="5139"/>
                  </a:lnTo>
                  <a:cubicBezTo>
                    <a:pt x="10087" y="5139"/>
                    <a:pt x="7687" y="6017"/>
                    <a:pt x="4978" y="6588"/>
                  </a:cubicBezTo>
                  <a:cubicBezTo>
                    <a:pt x="4952" y="6593"/>
                    <a:pt x="4927" y="6596"/>
                    <a:pt x="4902" y="6596"/>
                  </a:cubicBezTo>
                  <a:cubicBezTo>
                    <a:pt x="3733" y="6596"/>
                    <a:pt x="3719" y="659"/>
                    <a:pt x="3719" y="659"/>
                  </a:cubicBezTo>
                  <a:lnTo>
                    <a:pt x="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2130915" y="3037495"/>
              <a:ext cx="712268" cy="965470"/>
            </a:xfrm>
            <a:custGeom>
              <a:avLst/>
              <a:gdLst/>
              <a:ahLst/>
              <a:cxnLst/>
              <a:rect l="l" t="t" r="r" b="b"/>
              <a:pathLst>
                <a:path w="9795" h="13277" extrusionOk="0">
                  <a:moveTo>
                    <a:pt x="5865" y="1"/>
                  </a:moveTo>
                  <a:cubicBezTo>
                    <a:pt x="4264" y="1"/>
                    <a:pt x="2122" y="133"/>
                    <a:pt x="1493" y="602"/>
                  </a:cubicBezTo>
                  <a:cubicBezTo>
                    <a:pt x="1493" y="602"/>
                    <a:pt x="176" y="1041"/>
                    <a:pt x="103" y="3266"/>
                  </a:cubicBezTo>
                  <a:cubicBezTo>
                    <a:pt x="0" y="5521"/>
                    <a:pt x="337" y="7409"/>
                    <a:pt x="337" y="7409"/>
                  </a:cubicBezTo>
                  <a:lnTo>
                    <a:pt x="439" y="12182"/>
                  </a:lnTo>
                  <a:cubicBezTo>
                    <a:pt x="439" y="12182"/>
                    <a:pt x="1962" y="13276"/>
                    <a:pt x="4579" y="13276"/>
                  </a:cubicBezTo>
                  <a:cubicBezTo>
                    <a:pt x="6013" y="13276"/>
                    <a:pt x="7774" y="12948"/>
                    <a:pt x="9794" y="11933"/>
                  </a:cubicBezTo>
                  <a:lnTo>
                    <a:pt x="8594" y="7322"/>
                  </a:lnTo>
                  <a:lnTo>
                    <a:pt x="8330" y="1934"/>
                  </a:lnTo>
                  <a:cubicBezTo>
                    <a:pt x="8330" y="1934"/>
                    <a:pt x="8242" y="221"/>
                    <a:pt x="7686" y="90"/>
                  </a:cubicBezTo>
                  <a:cubicBezTo>
                    <a:pt x="7491" y="42"/>
                    <a:pt x="6764"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2090410" y="3865841"/>
              <a:ext cx="1443515" cy="1313714"/>
            </a:xfrm>
            <a:custGeom>
              <a:avLst/>
              <a:gdLst/>
              <a:ahLst/>
              <a:cxnLst/>
              <a:rect l="l" t="t" r="r" b="b"/>
              <a:pathLst>
                <a:path w="19851" h="18066" extrusionOk="0">
                  <a:moveTo>
                    <a:pt x="16949" y="0"/>
                  </a:moveTo>
                  <a:cubicBezTo>
                    <a:pt x="16946" y="0"/>
                    <a:pt x="16942" y="0"/>
                    <a:pt x="16939" y="0"/>
                  </a:cubicBezTo>
                  <a:cubicBezTo>
                    <a:pt x="14655" y="30"/>
                    <a:pt x="1026" y="791"/>
                    <a:pt x="1026" y="791"/>
                  </a:cubicBezTo>
                  <a:cubicBezTo>
                    <a:pt x="1026" y="791"/>
                    <a:pt x="1" y="4890"/>
                    <a:pt x="3998" y="5695"/>
                  </a:cubicBezTo>
                  <a:cubicBezTo>
                    <a:pt x="4788" y="5854"/>
                    <a:pt x="5669" y="5913"/>
                    <a:pt x="6574" y="5913"/>
                  </a:cubicBezTo>
                  <a:cubicBezTo>
                    <a:pt x="9229" y="5913"/>
                    <a:pt x="12092" y="5404"/>
                    <a:pt x="13491" y="5404"/>
                  </a:cubicBezTo>
                  <a:cubicBezTo>
                    <a:pt x="14036" y="5404"/>
                    <a:pt x="14359" y="5481"/>
                    <a:pt x="14362" y="5695"/>
                  </a:cubicBezTo>
                  <a:cubicBezTo>
                    <a:pt x="14392" y="6647"/>
                    <a:pt x="14655" y="18066"/>
                    <a:pt x="14655" y="18066"/>
                  </a:cubicBezTo>
                  <a:lnTo>
                    <a:pt x="19325" y="18066"/>
                  </a:lnTo>
                  <a:cubicBezTo>
                    <a:pt x="19325" y="18066"/>
                    <a:pt x="19851" y="0"/>
                    <a:pt x="16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2638717" y="3043967"/>
              <a:ext cx="236405" cy="257711"/>
            </a:xfrm>
            <a:custGeom>
              <a:avLst/>
              <a:gdLst/>
              <a:ahLst/>
              <a:cxnLst/>
              <a:rect l="l" t="t" r="r" b="b"/>
              <a:pathLst>
                <a:path w="3251" h="3544" extrusionOk="0">
                  <a:moveTo>
                    <a:pt x="316" y="0"/>
                  </a:moveTo>
                  <a:cubicBezTo>
                    <a:pt x="121" y="0"/>
                    <a:pt x="0" y="15"/>
                    <a:pt x="0" y="15"/>
                  </a:cubicBezTo>
                  <a:lnTo>
                    <a:pt x="630" y="3543"/>
                  </a:lnTo>
                  <a:lnTo>
                    <a:pt x="3250" y="3397"/>
                  </a:lnTo>
                  <a:lnTo>
                    <a:pt x="3236" y="2343"/>
                  </a:lnTo>
                  <a:cubicBezTo>
                    <a:pt x="2888" y="221"/>
                    <a:pt x="1061"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2844150" y="3516570"/>
              <a:ext cx="250221" cy="312903"/>
            </a:xfrm>
            <a:custGeom>
              <a:avLst/>
              <a:gdLst/>
              <a:ahLst/>
              <a:cxnLst/>
              <a:rect l="l" t="t" r="r" b="b"/>
              <a:pathLst>
                <a:path w="3441" h="4303" extrusionOk="0">
                  <a:moveTo>
                    <a:pt x="1294" y="0"/>
                  </a:moveTo>
                  <a:cubicBezTo>
                    <a:pt x="1104" y="0"/>
                    <a:pt x="1" y="1627"/>
                    <a:pt x="1" y="1627"/>
                  </a:cubicBezTo>
                  <a:cubicBezTo>
                    <a:pt x="1" y="1627"/>
                    <a:pt x="612" y="4303"/>
                    <a:pt x="1141" y="4303"/>
                  </a:cubicBezTo>
                  <a:cubicBezTo>
                    <a:pt x="1161" y="4303"/>
                    <a:pt x="1181" y="4299"/>
                    <a:pt x="1201" y="4291"/>
                  </a:cubicBezTo>
                  <a:cubicBezTo>
                    <a:pt x="1201" y="4291"/>
                    <a:pt x="3075" y="3178"/>
                    <a:pt x="3192" y="2944"/>
                  </a:cubicBezTo>
                  <a:cubicBezTo>
                    <a:pt x="3226" y="2871"/>
                    <a:pt x="3138" y="2847"/>
                    <a:pt x="3006" y="2847"/>
                  </a:cubicBezTo>
                  <a:cubicBezTo>
                    <a:pt x="2742" y="2847"/>
                    <a:pt x="2299" y="2944"/>
                    <a:pt x="2299" y="2944"/>
                  </a:cubicBezTo>
                  <a:cubicBezTo>
                    <a:pt x="2299" y="2944"/>
                    <a:pt x="3265" y="2593"/>
                    <a:pt x="3368" y="2359"/>
                  </a:cubicBezTo>
                  <a:cubicBezTo>
                    <a:pt x="3402" y="2281"/>
                    <a:pt x="3264" y="2254"/>
                    <a:pt x="3064" y="2254"/>
                  </a:cubicBezTo>
                  <a:cubicBezTo>
                    <a:pt x="2665" y="2254"/>
                    <a:pt x="2021" y="2359"/>
                    <a:pt x="2021" y="2359"/>
                  </a:cubicBezTo>
                  <a:cubicBezTo>
                    <a:pt x="2021" y="2359"/>
                    <a:pt x="3441" y="2051"/>
                    <a:pt x="3397" y="1729"/>
                  </a:cubicBezTo>
                  <a:cubicBezTo>
                    <a:pt x="3368" y="1607"/>
                    <a:pt x="3100" y="1571"/>
                    <a:pt x="2787" y="1571"/>
                  </a:cubicBezTo>
                  <a:cubicBezTo>
                    <a:pt x="2310" y="1571"/>
                    <a:pt x="1728" y="1656"/>
                    <a:pt x="1728" y="1656"/>
                  </a:cubicBezTo>
                  <a:cubicBezTo>
                    <a:pt x="1728" y="1656"/>
                    <a:pt x="3353" y="1275"/>
                    <a:pt x="3338" y="924"/>
                  </a:cubicBezTo>
                  <a:cubicBezTo>
                    <a:pt x="3335" y="842"/>
                    <a:pt x="3205" y="812"/>
                    <a:pt x="3011" y="812"/>
                  </a:cubicBezTo>
                  <a:cubicBezTo>
                    <a:pt x="2402" y="812"/>
                    <a:pt x="1157" y="1114"/>
                    <a:pt x="1157" y="1114"/>
                  </a:cubicBezTo>
                  <a:cubicBezTo>
                    <a:pt x="1567" y="602"/>
                    <a:pt x="1465" y="46"/>
                    <a:pt x="1304" y="2"/>
                  </a:cubicBezTo>
                  <a:cubicBezTo>
                    <a:pt x="1301" y="1"/>
                    <a:pt x="1298" y="0"/>
                    <a:pt x="129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2109608" y="3248381"/>
              <a:ext cx="818726" cy="741719"/>
            </a:xfrm>
            <a:custGeom>
              <a:avLst/>
              <a:gdLst/>
              <a:ahLst/>
              <a:cxnLst/>
              <a:rect l="l" t="t" r="r" b="b"/>
              <a:pathLst>
                <a:path w="11259" h="10200" extrusionOk="0">
                  <a:moveTo>
                    <a:pt x="3719" y="0"/>
                  </a:moveTo>
                  <a:lnTo>
                    <a:pt x="381" y="176"/>
                  </a:lnTo>
                  <a:cubicBezTo>
                    <a:pt x="381" y="176"/>
                    <a:pt x="0" y="2958"/>
                    <a:pt x="806" y="7145"/>
                  </a:cubicBezTo>
                  <a:cubicBezTo>
                    <a:pt x="1281" y="9610"/>
                    <a:pt x="2785" y="10200"/>
                    <a:pt x="4141" y="10200"/>
                  </a:cubicBezTo>
                  <a:cubicBezTo>
                    <a:pt x="5079" y="10200"/>
                    <a:pt x="5947" y="9917"/>
                    <a:pt x="6354" y="9780"/>
                  </a:cubicBezTo>
                  <a:cubicBezTo>
                    <a:pt x="7335" y="9428"/>
                    <a:pt x="11258" y="8008"/>
                    <a:pt x="11258" y="8008"/>
                  </a:cubicBezTo>
                  <a:lnTo>
                    <a:pt x="10087" y="5315"/>
                  </a:lnTo>
                  <a:cubicBezTo>
                    <a:pt x="10087" y="5315"/>
                    <a:pt x="7686" y="6193"/>
                    <a:pt x="4978" y="6764"/>
                  </a:cubicBezTo>
                  <a:cubicBezTo>
                    <a:pt x="4957" y="6768"/>
                    <a:pt x="4936" y="6770"/>
                    <a:pt x="4915" y="6770"/>
                  </a:cubicBezTo>
                  <a:cubicBezTo>
                    <a:pt x="3761" y="6770"/>
                    <a:pt x="3719"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2194763" y="3925471"/>
              <a:ext cx="1008810" cy="1244487"/>
            </a:xfrm>
            <a:custGeom>
              <a:avLst/>
              <a:gdLst/>
              <a:ahLst/>
              <a:cxnLst/>
              <a:rect l="l" t="t" r="r" b="b"/>
              <a:pathLst>
                <a:path w="13873" h="17114" extrusionOk="0">
                  <a:moveTo>
                    <a:pt x="132" y="0"/>
                  </a:moveTo>
                  <a:lnTo>
                    <a:pt x="132" y="0"/>
                  </a:lnTo>
                  <a:cubicBezTo>
                    <a:pt x="132" y="0"/>
                    <a:pt x="88" y="103"/>
                    <a:pt x="59" y="278"/>
                  </a:cubicBezTo>
                  <a:cubicBezTo>
                    <a:pt x="30" y="469"/>
                    <a:pt x="1" y="761"/>
                    <a:pt x="74" y="1098"/>
                  </a:cubicBezTo>
                  <a:cubicBezTo>
                    <a:pt x="147" y="1450"/>
                    <a:pt x="337" y="1874"/>
                    <a:pt x="659" y="2269"/>
                  </a:cubicBezTo>
                  <a:cubicBezTo>
                    <a:pt x="835" y="2474"/>
                    <a:pt x="1025" y="2665"/>
                    <a:pt x="1274" y="2840"/>
                  </a:cubicBezTo>
                  <a:cubicBezTo>
                    <a:pt x="1508" y="3031"/>
                    <a:pt x="1772" y="3177"/>
                    <a:pt x="2065" y="3294"/>
                  </a:cubicBezTo>
                  <a:cubicBezTo>
                    <a:pt x="2650" y="3558"/>
                    <a:pt x="3368" y="3704"/>
                    <a:pt x="4114" y="3792"/>
                  </a:cubicBezTo>
                  <a:cubicBezTo>
                    <a:pt x="4876" y="3880"/>
                    <a:pt x="5681" y="3938"/>
                    <a:pt x="6530" y="3982"/>
                  </a:cubicBezTo>
                  <a:cubicBezTo>
                    <a:pt x="7239" y="4012"/>
                    <a:pt x="7976" y="4030"/>
                    <a:pt x="8736" y="4030"/>
                  </a:cubicBezTo>
                  <a:cubicBezTo>
                    <a:pt x="9810" y="4030"/>
                    <a:pt x="10929" y="3995"/>
                    <a:pt x="12078" y="3909"/>
                  </a:cubicBezTo>
                  <a:cubicBezTo>
                    <a:pt x="12156" y="3904"/>
                    <a:pt x="12238" y="3901"/>
                    <a:pt x="12319" y="3901"/>
                  </a:cubicBezTo>
                  <a:cubicBezTo>
                    <a:pt x="12483" y="3901"/>
                    <a:pt x="12649" y="3914"/>
                    <a:pt x="12796" y="3953"/>
                  </a:cubicBezTo>
                  <a:cubicBezTo>
                    <a:pt x="13015" y="4041"/>
                    <a:pt x="13220" y="4172"/>
                    <a:pt x="13308" y="4377"/>
                  </a:cubicBezTo>
                  <a:cubicBezTo>
                    <a:pt x="13396" y="4582"/>
                    <a:pt x="13410" y="4817"/>
                    <a:pt x="13440" y="5051"/>
                  </a:cubicBezTo>
                  <a:cubicBezTo>
                    <a:pt x="13440" y="5300"/>
                    <a:pt x="13454" y="5519"/>
                    <a:pt x="13454" y="5754"/>
                  </a:cubicBezTo>
                  <a:cubicBezTo>
                    <a:pt x="13484" y="6690"/>
                    <a:pt x="13527" y="7569"/>
                    <a:pt x="13542" y="8433"/>
                  </a:cubicBezTo>
                  <a:cubicBezTo>
                    <a:pt x="13601" y="10131"/>
                    <a:pt x="13659" y="11639"/>
                    <a:pt x="13689" y="12942"/>
                  </a:cubicBezTo>
                  <a:cubicBezTo>
                    <a:pt x="13747" y="14230"/>
                    <a:pt x="13776" y="15269"/>
                    <a:pt x="13806" y="16001"/>
                  </a:cubicBezTo>
                  <a:cubicBezTo>
                    <a:pt x="13820" y="16353"/>
                    <a:pt x="13835" y="16616"/>
                    <a:pt x="13835" y="16821"/>
                  </a:cubicBezTo>
                  <a:cubicBezTo>
                    <a:pt x="13841" y="16839"/>
                    <a:pt x="13846" y="16857"/>
                    <a:pt x="13850" y="16875"/>
                  </a:cubicBezTo>
                  <a:lnTo>
                    <a:pt x="13850" y="16875"/>
                  </a:lnTo>
                  <a:cubicBezTo>
                    <a:pt x="13849" y="16699"/>
                    <a:pt x="13835" y="16408"/>
                    <a:pt x="13835" y="16060"/>
                  </a:cubicBezTo>
                  <a:cubicBezTo>
                    <a:pt x="13820" y="15328"/>
                    <a:pt x="13806" y="14288"/>
                    <a:pt x="13762" y="13000"/>
                  </a:cubicBezTo>
                  <a:cubicBezTo>
                    <a:pt x="13732" y="11697"/>
                    <a:pt x="13689" y="10160"/>
                    <a:pt x="13630" y="8462"/>
                  </a:cubicBezTo>
                  <a:cubicBezTo>
                    <a:pt x="13615" y="7627"/>
                    <a:pt x="13601" y="6720"/>
                    <a:pt x="13571" y="5797"/>
                  </a:cubicBezTo>
                  <a:cubicBezTo>
                    <a:pt x="13571" y="5578"/>
                    <a:pt x="13542" y="5329"/>
                    <a:pt x="13542" y="5095"/>
                  </a:cubicBezTo>
                  <a:cubicBezTo>
                    <a:pt x="13527" y="4861"/>
                    <a:pt x="13513" y="4626"/>
                    <a:pt x="13396" y="4377"/>
                  </a:cubicBezTo>
                  <a:cubicBezTo>
                    <a:pt x="13293" y="4143"/>
                    <a:pt x="13074" y="3982"/>
                    <a:pt x="12825" y="3909"/>
                  </a:cubicBezTo>
                  <a:cubicBezTo>
                    <a:pt x="12635" y="3864"/>
                    <a:pt x="12436" y="3845"/>
                    <a:pt x="12248" y="3845"/>
                  </a:cubicBezTo>
                  <a:cubicBezTo>
                    <a:pt x="12190" y="3845"/>
                    <a:pt x="12133" y="3847"/>
                    <a:pt x="12078" y="3850"/>
                  </a:cubicBezTo>
                  <a:cubicBezTo>
                    <a:pt x="10875" y="3931"/>
                    <a:pt x="9715" y="3967"/>
                    <a:pt x="8605" y="3967"/>
                  </a:cubicBezTo>
                  <a:cubicBezTo>
                    <a:pt x="7892" y="3967"/>
                    <a:pt x="7200" y="3952"/>
                    <a:pt x="6530" y="3924"/>
                  </a:cubicBezTo>
                  <a:cubicBezTo>
                    <a:pt x="5681" y="3865"/>
                    <a:pt x="4876" y="3806"/>
                    <a:pt x="4114" y="3733"/>
                  </a:cubicBezTo>
                  <a:cubicBezTo>
                    <a:pt x="3368" y="3645"/>
                    <a:pt x="2680" y="3514"/>
                    <a:pt x="2094" y="3265"/>
                  </a:cubicBezTo>
                  <a:cubicBezTo>
                    <a:pt x="1772" y="3133"/>
                    <a:pt x="1523" y="2987"/>
                    <a:pt x="1289" y="2826"/>
                  </a:cubicBezTo>
                  <a:cubicBezTo>
                    <a:pt x="1069" y="2665"/>
                    <a:pt x="864" y="2474"/>
                    <a:pt x="703" y="2269"/>
                  </a:cubicBezTo>
                  <a:cubicBezTo>
                    <a:pt x="381" y="1874"/>
                    <a:pt x="206" y="1464"/>
                    <a:pt x="118" y="1127"/>
                  </a:cubicBezTo>
                  <a:cubicBezTo>
                    <a:pt x="45" y="776"/>
                    <a:pt x="45" y="483"/>
                    <a:pt x="74" y="293"/>
                  </a:cubicBezTo>
                  <a:cubicBezTo>
                    <a:pt x="118" y="103"/>
                    <a:pt x="132" y="0"/>
                    <a:pt x="132" y="0"/>
                  </a:cubicBezTo>
                  <a:close/>
                  <a:moveTo>
                    <a:pt x="13850" y="16875"/>
                  </a:moveTo>
                  <a:cubicBezTo>
                    <a:pt x="13850" y="16877"/>
                    <a:pt x="13850" y="16878"/>
                    <a:pt x="13850" y="16880"/>
                  </a:cubicBezTo>
                  <a:lnTo>
                    <a:pt x="13850" y="17099"/>
                  </a:lnTo>
                  <a:cubicBezTo>
                    <a:pt x="13857" y="17099"/>
                    <a:pt x="13861" y="17100"/>
                    <a:pt x="13864" y="17101"/>
                  </a:cubicBezTo>
                  <a:lnTo>
                    <a:pt x="13864" y="17041"/>
                  </a:lnTo>
                  <a:cubicBezTo>
                    <a:pt x="13864" y="17006"/>
                    <a:pt x="13864" y="16943"/>
                    <a:pt x="13850" y="16875"/>
                  </a:cubicBezTo>
                  <a:close/>
                  <a:moveTo>
                    <a:pt x="13864" y="17101"/>
                  </a:moveTo>
                  <a:lnTo>
                    <a:pt x="13864" y="17114"/>
                  </a:lnTo>
                  <a:cubicBezTo>
                    <a:pt x="13864" y="17114"/>
                    <a:pt x="13872" y="17106"/>
                    <a:pt x="13864" y="1710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2394888" y="2624521"/>
              <a:ext cx="387584" cy="491498"/>
            </a:xfrm>
            <a:custGeom>
              <a:avLst/>
              <a:gdLst/>
              <a:ahLst/>
              <a:cxnLst/>
              <a:rect l="l" t="t" r="r" b="b"/>
              <a:pathLst>
                <a:path w="5330" h="6759" extrusionOk="0">
                  <a:moveTo>
                    <a:pt x="2824" y="0"/>
                  </a:moveTo>
                  <a:cubicBezTo>
                    <a:pt x="1492" y="0"/>
                    <a:pt x="1421" y="630"/>
                    <a:pt x="1421" y="630"/>
                  </a:cubicBezTo>
                  <a:lnTo>
                    <a:pt x="1421" y="1684"/>
                  </a:lnTo>
                  <a:cubicBezTo>
                    <a:pt x="1421" y="1684"/>
                    <a:pt x="1071" y="1436"/>
                    <a:pt x="735" y="1436"/>
                  </a:cubicBezTo>
                  <a:cubicBezTo>
                    <a:pt x="488" y="1436"/>
                    <a:pt x="249" y="1570"/>
                    <a:pt x="162" y="2036"/>
                  </a:cubicBezTo>
                  <a:cubicBezTo>
                    <a:pt x="1" y="2914"/>
                    <a:pt x="835" y="3075"/>
                    <a:pt x="835" y="3075"/>
                  </a:cubicBezTo>
                  <a:lnTo>
                    <a:pt x="645" y="5578"/>
                  </a:lnTo>
                  <a:cubicBezTo>
                    <a:pt x="601" y="5915"/>
                    <a:pt x="718" y="6237"/>
                    <a:pt x="952" y="6486"/>
                  </a:cubicBezTo>
                  <a:cubicBezTo>
                    <a:pt x="1163" y="6686"/>
                    <a:pt x="1403" y="6759"/>
                    <a:pt x="1642" y="6759"/>
                  </a:cubicBezTo>
                  <a:cubicBezTo>
                    <a:pt x="2015" y="6759"/>
                    <a:pt x="2386" y="6579"/>
                    <a:pt x="2636" y="6427"/>
                  </a:cubicBezTo>
                  <a:cubicBezTo>
                    <a:pt x="2841" y="6310"/>
                    <a:pt x="2943" y="6091"/>
                    <a:pt x="2943" y="5871"/>
                  </a:cubicBezTo>
                  <a:lnTo>
                    <a:pt x="2943" y="5212"/>
                  </a:lnTo>
                  <a:lnTo>
                    <a:pt x="3836" y="5212"/>
                  </a:lnTo>
                  <a:cubicBezTo>
                    <a:pt x="5330" y="5139"/>
                    <a:pt x="5066" y="440"/>
                    <a:pt x="5066" y="440"/>
                  </a:cubicBezTo>
                  <a:cubicBezTo>
                    <a:pt x="5051" y="45"/>
                    <a:pt x="4261" y="45"/>
                    <a:pt x="4261" y="45"/>
                  </a:cubicBezTo>
                  <a:lnTo>
                    <a:pt x="2870" y="1"/>
                  </a:lnTo>
                  <a:cubicBezTo>
                    <a:pt x="2855" y="1"/>
                    <a:pt x="2839" y="0"/>
                    <a:pt x="282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2681258" y="2785304"/>
              <a:ext cx="19270" cy="103332"/>
            </a:xfrm>
            <a:custGeom>
              <a:avLst/>
              <a:gdLst/>
              <a:ahLst/>
              <a:cxnLst/>
              <a:rect l="l" t="t" r="r" b="b"/>
              <a:pathLst>
                <a:path w="265" h="1421" extrusionOk="0">
                  <a:moveTo>
                    <a:pt x="220" y="0"/>
                  </a:moveTo>
                  <a:cubicBezTo>
                    <a:pt x="191" y="0"/>
                    <a:pt x="177" y="352"/>
                    <a:pt x="177" y="776"/>
                  </a:cubicBezTo>
                  <a:cubicBezTo>
                    <a:pt x="177" y="967"/>
                    <a:pt x="220" y="1171"/>
                    <a:pt x="162" y="1289"/>
                  </a:cubicBezTo>
                  <a:cubicBezTo>
                    <a:pt x="118" y="1332"/>
                    <a:pt x="89" y="1376"/>
                    <a:pt x="45" y="1376"/>
                  </a:cubicBezTo>
                  <a:cubicBezTo>
                    <a:pt x="15" y="1391"/>
                    <a:pt x="1" y="1391"/>
                    <a:pt x="1" y="1391"/>
                  </a:cubicBezTo>
                  <a:cubicBezTo>
                    <a:pt x="1" y="1391"/>
                    <a:pt x="15" y="1420"/>
                    <a:pt x="45" y="1420"/>
                  </a:cubicBezTo>
                  <a:cubicBezTo>
                    <a:pt x="103" y="1420"/>
                    <a:pt x="162" y="1391"/>
                    <a:pt x="220" y="1318"/>
                  </a:cubicBezTo>
                  <a:cubicBezTo>
                    <a:pt x="250" y="1245"/>
                    <a:pt x="264" y="1157"/>
                    <a:pt x="264" y="1069"/>
                  </a:cubicBezTo>
                  <a:lnTo>
                    <a:pt x="264" y="776"/>
                  </a:lnTo>
                  <a:cubicBezTo>
                    <a:pt x="264" y="352"/>
                    <a:pt x="23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2620610" y="2788503"/>
              <a:ext cx="8581" cy="23488"/>
            </a:xfrm>
            <a:custGeom>
              <a:avLst/>
              <a:gdLst/>
              <a:ahLst/>
              <a:cxnLst/>
              <a:rect l="l" t="t" r="r" b="b"/>
              <a:pathLst>
                <a:path w="118" h="323" extrusionOk="0">
                  <a:moveTo>
                    <a:pt x="59" y="0"/>
                  </a:moveTo>
                  <a:cubicBezTo>
                    <a:pt x="30" y="15"/>
                    <a:pt x="0" y="88"/>
                    <a:pt x="30" y="161"/>
                  </a:cubicBezTo>
                  <a:cubicBezTo>
                    <a:pt x="30" y="249"/>
                    <a:pt x="59" y="322"/>
                    <a:pt x="74" y="322"/>
                  </a:cubicBezTo>
                  <a:cubicBezTo>
                    <a:pt x="103" y="322"/>
                    <a:pt x="118" y="249"/>
                    <a:pt x="118" y="161"/>
                  </a:cubicBezTo>
                  <a:cubicBezTo>
                    <a:pt x="118" y="73"/>
                    <a:pt x="7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2731289" y="2787413"/>
              <a:ext cx="8653" cy="23488"/>
            </a:xfrm>
            <a:custGeom>
              <a:avLst/>
              <a:gdLst/>
              <a:ahLst/>
              <a:cxnLst/>
              <a:rect l="l" t="t" r="r" b="b"/>
              <a:pathLst>
                <a:path w="119" h="323" extrusionOk="0">
                  <a:moveTo>
                    <a:pt x="59" y="1"/>
                  </a:moveTo>
                  <a:cubicBezTo>
                    <a:pt x="16" y="1"/>
                    <a:pt x="1" y="74"/>
                    <a:pt x="16" y="162"/>
                  </a:cubicBezTo>
                  <a:cubicBezTo>
                    <a:pt x="16" y="249"/>
                    <a:pt x="59" y="323"/>
                    <a:pt x="74" y="323"/>
                  </a:cubicBezTo>
                  <a:cubicBezTo>
                    <a:pt x="89" y="323"/>
                    <a:pt x="118" y="249"/>
                    <a:pt x="118" y="162"/>
                  </a:cubicBezTo>
                  <a:cubicBezTo>
                    <a:pt x="118"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2437501" y="2761452"/>
              <a:ext cx="47994" cy="66464"/>
            </a:xfrm>
            <a:custGeom>
              <a:avLst/>
              <a:gdLst/>
              <a:ahLst/>
              <a:cxnLst/>
              <a:rect l="l" t="t" r="r" b="b"/>
              <a:pathLst>
                <a:path w="660" h="914" extrusionOk="0">
                  <a:moveTo>
                    <a:pt x="74" y="0"/>
                  </a:moveTo>
                  <a:cubicBezTo>
                    <a:pt x="64" y="0"/>
                    <a:pt x="59" y="2"/>
                    <a:pt x="59" y="6"/>
                  </a:cubicBezTo>
                  <a:cubicBezTo>
                    <a:pt x="59" y="6"/>
                    <a:pt x="132" y="36"/>
                    <a:pt x="220" y="94"/>
                  </a:cubicBezTo>
                  <a:cubicBezTo>
                    <a:pt x="271" y="128"/>
                    <a:pt x="338" y="178"/>
                    <a:pt x="399" y="248"/>
                  </a:cubicBezTo>
                  <a:lnTo>
                    <a:pt x="399" y="248"/>
                  </a:lnTo>
                  <a:cubicBezTo>
                    <a:pt x="388" y="245"/>
                    <a:pt x="377" y="242"/>
                    <a:pt x="366" y="240"/>
                  </a:cubicBezTo>
                  <a:cubicBezTo>
                    <a:pt x="348" y="237"/>
                    <a:pt x="329" y="235"/>
                    <a:pt x="309" y="235"/>
                  </a:cubicBezTo>
                  <a:cubicBezTo>
                    <a:pt x="251" y="235"/>
                    <a:pt x="191" y="251"/>
                    <a:pt x="147" y="284"/>
                  </a:cubicBezTo>
                  <a:cubicBezTo>
                    <a:pt x="88" y="328"/>
                    <a:pt x="59" y="387"/>
                    <a:pt x="30" y="445"/>
                  </a:cubicBezTo>
                  <a:cubicBezTo>
                    <a:pt x="0" y="577"/>
                    <a:pt x="30" y="680"/>
                    <a:pt x="88" y="753"/>
                  </a:cubicBezTo>
                  <a:cubicBezTo>
                    <a:pt x="191" y="899"/>
                    <a:pt x="308" y="914"/>
                    <a:pt x="308" y="914"/>
                  </a:cubicBezTo>
                  <a:cubicBezTo>
                    <a:pt x="322" y="914"/>
                    <a:pt x="235" y="841"/>
                    <a:pt x="132" y="694"/>
                  </a:cubicBezTo>
                  <a:cubicBezTo>
                    <a:pt x="88" y="636"/>
                    <a:pt x="74" y="548"/>
                    <a:pt x="103" y="460"/>
                  </a:cubicBezTo>
                  <a:cubicBezTo>
                    <a:pt x="140" y="386"/>
                    <a:pt x="198" y="322"/>
                    <a:pt x="278" y="322"/>
                  </a:cubicBezTo>
                  <a:cubicBezTo>
                    <a:pt x="292" y="322"/>
                    <a:pt x="307" y="324"/>
                    <a:pt x="322" y="328"/>
                  </a:cubicBezTo>
                  <a:cubicBezTo>
                    <a:pt x="381" y="343"/>
                    <a:pt x="454" y="401"/>
                    <a:pt x="513" y="445"/>
                  </a:cubicBezTo>
                  <a:lnTo>
                    <a:pt x="659" y="548"/>
                  </a:lnTo>
                  <a:lnTo>
                    <a:pt x="586" y="387"/>
                  </a:lnTo>
                  <a:cubicBezTo>
                    <a:pt x="584" y="383"/>
                    <a:pt x="582" y="380"/>
                    <a:pt x="581" y="376"/>
                  </a:cubicBezTo>
                  <a:lnTo>
                    <a:pt x="581" y="376"/>
                  </a:lnTo>
                  <a:lnTo>
                    <a:pt x="586" y="372"/>
                  </a:lnTo>
                  <a:cubicBezTo>
                    <a:pt x="581" y="367"/>
                    <a:pt x="575" y="362"/>
                    <a:pt x="570" y="357"/>
                  </a:cubicBezTo>
                  <a:lnTo>
                    <a:pt x="570" y="357"/>
                  </a:lnTo>
                  <a:cubicBezTo>
                    <a:pt x="481" y="198"/>
                    <a:pt x="345" y="91"/>
                    <a:pt x="235" y="36"/>
                  </a:cubicBezTo>
                  <a:cubicBezTo>
                    <a:pt x="160" y="14"/>
                    <a:pt x="100"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2612101" y="2884275"/>
              <a:ext cx="125656" cy="34177"/>
            </a:xfrm>
            <a:custGeom>
              <a:avLst/>
              <a:gdLst/>
              <a:ahLst/>
              <a:cxnLst/>
              <a:rect l="l" t="t" r="r" b="b"/>
              <a:pathLst>
                <a:path w="1728" h="470" extrusionOk="0">
                  <a:moveTo>
                    <a:pt x="1215" y="1"/>
                  </a:moveTo>
                  <a:cubicBezTo>
                    <a:pt x="952" y="1"/>
                    <a:pt x="674" y="30"/>
                    <a:pt x="410" y="133"/>
                  </a:cubicBezTo>
                  <a:lnTo>
                    <a:pt x="502" y="124"/>
                  </a:lnTo>
                  <a:lnTo>
                    <a:pt x="502" y="124"/>
                  </a:lnTo>
                  <a:cubicBezTo>
                    <a:pt x="295" y="172"/>
                    <a:pt x="108" y="297"/>
                    <a:pt x="0" y="469"/>
                  </a:cubicBezTo>
                  <a:cubicBezTo>
                    <a:pt x="557" y="469"/>
                    <a:pt x="1142" y="425"/>
                    <a:pt x="1713" y="352"/>
                  </a:cubicBezTo>
                  <a:cubicBezTo>
                    <a:pt x="1728" y="235"/>
                    <a:pt x="1640" y="133"/>
                    <a:pt x="1552" y="74"/>
                  </a:cubicBezTo>
                  <a:cubicBezTo>
                    <a:pt x="1464" y="15"/>
                    <a:pt x="1332"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2636535" y="2924925"/>
              <a:ext cx="40576" cy="10035"/>
            </a:xfrm>
            <a:custGeom>
              <a:avLst/>
              <a:gdLst/>
              <a:ahLst/>
              <a:cxnLst/>
              <a:rect l="l" t="t" r="r" b="b"/>
              <a:pathLst>
                <a:path w="558" h="138" extrusionOk="0">
                  <a:moveTo>
                    <a:pt x="68" y="0"/>
                  </a:moveTo>
                  <a:cubicBezTo>
                    <a:pt x="48" y="0"/>
                    <a:pt x="35" y="4"/>
                    <a:pt x="30" y="13"/>
                  </a:cubicBezTo>
                  <a:cubicBezTo>
                    <a:pt x="1" y="27"/>
                    <a:pt x="118" y="101"/>
                    <a:pt x="279" y="130"/>
                  </a:cubicBezTo>
                  <a:cubicBezTo>
                    <a:pt x="311" y="136"/>
                    <a:pt x="340" y="138"/>
                    <a:pt x="368" y="138"/>
                  </a:cubicBezTo>
                  <a:cubicBezTo>
                    <a:pt x="481" y="138"/>
                    <a:pt x="557" y="98"/>
                    <a:pt x="557" y="86"/>
                  </a:cubicBezTo>
                  <a:cubicBezTo>
                    <a:pt x="557" y="42"/>
                    <a:pt x="440" y="42"/>
                    <a:pt x="294" y="27"/>
                  </a:cubicBezTo>
                  <a:cubicBezTo>
                    <a:pt x="193" y="17"/>
                    <a:pt x="113"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2453427" y="2589180"/>
              <a:ext cx="355661" cy="173286"/>
            </a:xfrm>
            <a:custGeom>
              <a:avLst/>
              <a:gdLst/>
              <a:ahLst/>
              <a:cxnLst/>
              <a:rect l="l" t="t" r="r" b="b"/>
              <a:pathLst>
                <a:path w="4891" h="2383" extrusionOk="0">
                  <a:moveTo>
                    <a:pt x="2712" y="0"/>
                  </a:moveTo>
                  <a:cubicBezTo>
                    <a:pt x="2432" y="0"/>
                    <a:pt x="2173" y="150"/>
                    <a:pt x="1889" y="150"/>
                  </a:cubicBezTo>
                  <a:cubicBezTo>
                    <a:pt x="1670" y="150"/>
                    <a:pt x="1450" y="62"/>
                    <a:pt x="1231" y="33"/>
                  </a:cubicBezTo>
                  <a:cubicBezTo>
                    <a:pt x="1163" y="22"/>
                    <a:pt x="1094" y="17"/>
                    <a:pt x="1027" y="17"/>
                  </a:cubicBezTo>
                  <a:cubicBezTo>
                    <a:pt x="819" y="17"/>
                    <a:pt x="617" y="69"/>
                    <a:pt x="440" y="179"/>
                  </a:cubicBezTo>
                  <a:cubicBezTo>
                    <a:pt x="206" y="326"/>
                    <a:pt x="30" y="575"/>
                    <a:pt x="16" y="838"/>
                  </a:cubicBezTo>
                  <a:cubicBezTo>
                    <a:pt x="1" y="1233"/>
                    <a:pt x="279" y="1599"/>
                    <a:pt x="206" y="1995"/>
                  </a:cubicBezTo>
                  <a:cubicBezTo>
                    <a:pt x="323" y="2068"/>
                    <a:pt x="455" y="2112"/>
                    <a:pt x="587" y="2214"/>
                  </a:cubicBezTo>
                  <a:cubicBezTo>
                    <a:pt x="664" y="2327"/>
                    <a:pt x="804" y="2383"/>
                    <a:pt x="947" y="2383"/>
                  </a:cubicBezTo>
                  <a:cubicBezTo>
                    <a:pt x="1046" y="2383"/>
                    <a:pt x="1147" y="2356"/>
                    <a:pt x="1231" y="2302"/>
                  </a:cubicBezTo>
                  <a:cubicBezTo>
                    <a:pt x="1421" y="2170"/>
                    <a:pt x="1538" y="1951"/>
                    <a:pt x="1626" y="1731"/>
                  </a:cubicBezTo>
                  <a:cubicBezTo>
                    <a:pt x="1714" y="1511"/>
                    <a:pt x="1816" y="1277"/>
                    <a:pt x="1977" y="1116"/>
                  </a:cubicBezTo>
                  <a:cubicBezTo>
                    <a:pt x="2109" y="1277"/>
                    <a:pt x="2226" y="1453"/>
                    <a:pt x="2373" y="1599"/>
                  </a:cubicBezTo>
                  <a:cubicBezTo>
                    <a:pt x="2534" y="1746"/>
                    <a:pt x="2724" y="1863"/>
                    <a:pt x="2944" y="1877"/>
                  </a:cubicBezTo>
                  <a:cubicBezTo>
                    <a:pt x="2962" y="1879"/>
                    <a:pt x="2980" y="1879"/>
                    <a:pt x="2998" y="1879"/>
                  </a:cubicBezTo>
                  <a:cubicBezTo>
                    <a:pt x="3199" y="1879"/>
                    <a:pt x="3394" y="1804"/>
                    <a:pt x="3514" y="1643"/>
                  </a:cubicBezTo>
                  <a:cubicBezTo>
                    <a:pt x="3602" y="1536"/>
                    <a:pt x="3619" y="1376"/>
                    <a:pt x="3572" y="1238"/>
                  </a:cubicBezTo>
                  <a:lnTo>
                    <a:pt x="3572" y="1238"/>
                  </a:lnTo>
                  <a:cubicBezTo>
                    <a:pt x="3642" y="1329"/>
                    <a:pt x="3728" y="1408"/>
                    <a:pt x="3837" y="1453"/>
                  </a:cubicBezTo>
                  <a:cubicBezTo>
                    <a:pt x="3882" y="1470"/>
                    <a:pt x="3929" y="1479"/>
                    <a:pt x="3976" y="1479"/>
                  </a:cubicBezTo>
                  <a:cubicBezTo>
                    <a:pt x="4127" y="1479"/>
                    <a:pt x="4272" y="1393"/>
                    <a:pt x="4305" y="1248"/>
                  </a:cubicBezTo>
                  <a:cubicBezTo>
                    <a:pt x="4356" y="1305"/>
                    <a:pt x="4432" y="1332"/>
                    <a:pt x="4510" y="1332"/>
                  </a:cubicBezTo>
                  <a:cubicBezTo>
                    <a:pt x="4611" y="1332"/>
                    <a:pt x="4716" y="1287"/>
                    <a:pt x="4773" y="1204"/>
                  </a:cubicBezTo>
                  <a:cubicBezTo>
                    <a:pt x="4891" y="1058"/>
                    <a:pt x="4891" y="853"/>
                    <a:pt x="4788" y="692"/>
                  </a:cubicBezTo>
                  <a:cubicBezTo>
                    <a:pt x="4700" y="516"/>
                    <a:pt x="4554" y="414"/>
                    <a:pt x="4378" y="355"/>
                  </a:cubicBezTo>
                  <a:cubicBezTo>
                    <a:pt x="4203" y="296"/>
                    <a:pt x="4027" y="282"/>
                    <a:pt x="3837" y="267"/>
                  </a:cubicBezTo>
                  <a:cubicBezTo>
                    <a:pt x="3661" y="252"/>
                    <a:pt x="3471" y="223"/>
                    <a:pt x="3310" y="179"/>
                  </a:cubicBezTo>
                  <a:cubicBezTo>
                    <a:pt x="3134" y="121"/>
                    <a:pt x="2958" y="33"/>
                    <a:pt x="2782" y="4"/>
                  </a:cubicBezTo>
                  <a:cubicBezTo>
                    <a:pt x="2759" y="1"/>
                    <a:pt x="2735" y="0"/>
                    <a:pt x="2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2188364" y="3124903"/>
              <a:ext cx="643041" cy="602610"/>
            </a:xfrm>
            <a:custGeom>
              <a:avLst/>
              <a:gdLst/>
              <a:ahLst/>
              <a:cxnLst/>
              <a:rect l="l" t="t" r="r" b="b"/>
              <a:pathLst>
                <a:path w="8843" h="8287" extrusionOk="0">
                  <a:moveTo>
                    <a:pt x="811" y="0"/>
                  </a:moveTo>
                  <a:cubicBezTo>
                    <a:pt x="685" y="0"/>
                    <a:pt x="572" y="22"/>
                    <a:pt x="484" y="59"/>
                  </a:cubicBezTo>
                  <a:cubicBezTo>
                    <a:pt x="279" y="132"/>
                    <a:pt x="162" y="220"/>
                    <a:pt x="89" y="308"/>
                  </a:cubicBezTo>
                  <a:cubicBezTo>
                    <a:pt x="15" y="410"/>
                    <a:pt x="1" y="454"/>
                    <a:pt x="1" y="454"/>
                  </a:cubicBezTo>
                  <a:cubicBezTo>
                    <a:pt x="1" y="454"/>
                    <a:pt x="15" y="410"/>
                    <a:pt x="89" y="337"/>
                  </a:cubicBezTo>
                  <a:cubicBezTo>
                    <a:pt x="162" y="264"/>
                    <a:pt x="294" y="147"/>
                    <a:pt x="484" y="88"/>
                  </a:cubicBezTo>
                  <a:cubicBezTo>
                    <a:pt x="568" y="67"/>
                    <a:pt x="671" y="50"/>
                    <a:pt x="784" y="50"/>
                  </a:cubicBezTo>
                  <a:cubicBezTo>
                    <a:pt x="908" y="50"/>
                    <a:pt x="1042" y="71"/>
                    <a:pt x="1172" y="132"/>
                  </a:cubicBezTo>
                  <a:cubicBezTo>
                    <a:pt x="1450" y="235"/>
                    <a:pt x="1684" y="454"/>
                    <a:pt x="1845" y="776"/>
                  </a:cubicBezTo>
                  <a:cubicBezTo>
                    <a:pt x="2006" y="1084"/>
                    <a:pt x="2109" y="1464"/>
                    <a:pt x="2123" y="1889"/>
                  </a:cubicBezTo>
                  <a:cubicBezTo>
                    <a:pt x="2138" y="2284"/>
                    <a:pt x="2123" y="2753"/>
                    <a:pt x="2138" y="3221"/>
                  </a:cubicBezTo>
                  <a:cubicBezTo>
                    <a:pt x="2182" y="4173"/>
                    <a:pt x="2285" y="5212"/>
                    <a:pt x="2475" y="6295"/>
                  </a:cubicBezTo>
                  <a:cubicBezTo>
                    <a:pt x="2519" y="6559"/>
                    <a:pt x="2577" y="6822"/>
                    <a:pt x="2636" y="7086"/>
                  </a:cubicBezTo>
                  <a:cubicBezTo>
                    <a:pt x="2694" y="7335"/>
                    <a:pt x="2724" y="7598"/>
                    <a:pt x="2841" y="7847"/>
                  </a:cubicBezTo>
                  <a:cubicBezTo>
                    <a:pt x="2899" y="7979"/>
                    <a:pt x="2973" y="8096"/>
                    <a:pt x="3075" y="8184"/>
                  </a:cubicBezTo>
                  <a:cubicBezTo>
                    <a:pt x="3192" y="8272"/>
                    <a:pt x="3339" y="8286"/>
                    <a:pt x="3456" y="8286"/>
                  </a:cubicBezTo>
                  <a:cubicBezTo>
                    <a:pt x="3587" y="8272"/>
                    <a:pt x="3719" y="8257"/>
                    <a:pt x="3822" y="8213"/>
                  </a:cubicBezTo>
                  <a:cubicBezTo>
                    <a:pt x="3939" y="8184"/>
                    <a:pt x="4071" y="8169"/>
                    <a:pt x="4173" y="8125"/>
                  </a:cubicBezTo>
                  <a:cubicBezTo>
                    <a:pt x="5095" y="7906"/>
                    <a:pt x="5915" y="7686"/>
                    <a:pt x="6603" y="7525"/>
                  </a:cubicBezTo>
                  <a:cubicBezTo>
                    <a:pt x="7306" y="7335"/>
                    <a:pt x="7848" y="7188"/>
                    <a:pt x="8257" y="7100"/>
                  </a:cubicBezTo>
                  <a:cubicBezTo>
                    <a:pt x="8433" y="7071"/>
                    <a:pt x="8579" y="7027"/>
                    <a:pt x="8697" y="6998"/>
                  </a:cubicBezTo>
                  <a:cubicBezTo>
                    <a:pt x="8784" y="6954"/>
                    <a:pt x="8842" y="6940"/>
                    <a:pt x="8843" y="6939"/>
                  </a:cubicBezTo>
                  <a:lnTo>
                    <a:pt x="8843" y="6939"/>
                  </a:lnTo>
                  <a:cubicBezTo>
                    <a:pt x="8842" y="6940"/>
                    <a:pt x="8784" y="6954"/>
                    <a:pt x="8711" y="6969"/>
                  </a:cubicBezTo>
                  <a:cubicBezTo>
                    <a:pt x="8594" y="6998"/>
                    <a:pt x="8433" y="7027"/>
                    <a:pt x="8257" y="7071"/>
                  </a:cubicBezTo>
                  <a:cubicBezTo>
                    <a:pt x="7848" y="7159"/>
                    <a:pt x="7306" y="7291"/>
                    <a:pt x="6603" y="7452"/>
                  </a:cubicBezTo>
                  <a:cubicBezTo>
                    <a:pt x="5900" y="7613"/>
                    <a:pt x="5066" y="7818"/>
                    <a:pt x="4158" y="8037"/>
                  </a:cubicBezTo>
                  <a:cubicBezTo>
                    <a:pt x="4041" y="8067"/>
                    <a:pt x="3924" y="8096"/>
                    <a:pt x="3807" y="8125"/>
                  </a:cubicBezTo>
                  <a:cubicBezTo>
                    <a:pt x="3705" y="8140"/>
                    <a:pt x="3573" y="8184"/>
                    <a:pt x="3456" y="8184"/>
                  </a:cubicBezTo>
                  <a:cubicBezTo>
                    <a:pt x="3339" y="8184"/>
                    <a:pt x="3221" y="8169"/>
                    <a:pt x="3134" y="8096"/>
                  </a:cubicBezTo>
                  <a:cubicBezTo>
                    <a:pt x="3046" y="8023"/>
                    <a:pt x="2987" y="7906"/>
                    <a:pt x="2929" y="7803"/>
                  </a:cubicBezTo>
                  <a:cubicBezTo>
                    <a:pt x="2841" y="7554"/>
                    <a:pt x="2782" y="7305"/>
                    <a:pt x="2724" y="7042"/>
                  </a:cubicBezTo>
                  <a:cubicBezTo>
                    <a:pt x="2680" y="6793"/>
                    <a:pt x="2636" y="6530"/>
                    <a:pt x="2577" y="6266"/>
                  </a:cubicBezTo>
                  <a:cubicBezTo>
                    <a:pt x="2402" y="5183"/>
                    <a:pt x="2285" y="4158"/>
                    <a:pt x="2255" y="3206"/>
                  </a:cubicBezTo>
                  <a:cubicBezTo>
                    <a:pt x="2241" y="2753"/>
                    <a:pt x="2241" y="2284"/>
                    <a:pt x="2211" y="1874"/>
                  </a:cubicBezTo>
                  <a:cubicBezTo>
                    <a:pt x="2197" y="1450"/>
                    <a:pt x="2109" y="1040"/>
                    <a:pt x="1919" y="732"/>
                  </a:cubicBezTo>
                  <a:cubicBezTo>
                    <a:pt x="1743" y="425"/>
                    <a:pt x="1479" y="191"/>
                    <a:pt x="1216" y="73"/>
                  </a:cubicBezTo>
                  <a:cubicBezTo>
                    <a:pt x="1077" y="22"/>
                    <a:pt x="938"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2393869" y="3720984"/>
              <a:ext cx="35195" cy="62973"/>
            </a:xfrm>
            <a:custGeom>
              <a:avLst/>
              <a:gdLst/>
              <a:ahLst/>
              <a:cxnLst/>
              <a:rect l="l" t="t" r="r" b="b"/>
              <a:pathLst>
                <a:path w="484" h="866" extrusionOk="0">
                  <a:moveTo>
                    <a:pt x="466" y="1"/>
                  </a:moveTo>
                  <a:cubicBezTo>
                    <a:pt x="440" y="1"/>
                    <a:pt x="287" y="158"/>
                    <a:pt x="161" y="382"/>
                  </a:cubicBezTo>
                  <a:cubicBezTo>
                    <a:pt x="29" y="646"/>
                    <a:pt x="0" y="865"/>
                    <a:pt x="15" y="865"/>
                  </a:cubicBezTo>
                  <a:cubicBezTo>
                    <a:pt x="44" y="865"/>
                    <a:pt x="117" y="675"/>
                    <a:pt x="234" y="426"/>
                  </a:cubicBezTo>
                  <a:cubicBezTo>
                    <a:pt x="366" y="206"/>
                    <a:pt x="483" y="16"/>
                    <a:pt x="469" y="1"/>
                  </a:cubicBezTo>
                  <a:cubicBezTo>
                    <a:pt x="468" y="1"/>
                    <a:pt x="467"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2420485" y="3731601"/>
              <a:ext cx="24506" cy="72572"/>
            </a:xfrm>
            <a:custGeom>
              <a:avLst/>
              <a:gdLst/>
              <a:ahLst/>
              <a:cxnLst/>
              <a:rect l="l" t="t" r="r" b="b"/>
              <a:pathLst>
                <a:path w="337" h="998" extrusionOk="0">
                  <a:moveTo>
                    <a:pt x="318" y="1"/>
                  </a:moveTo>
                  <a:cubicBezTo>
                    <a:pt x="282" y="1"/>
                    <a:pt x="144" y="174"/>
                    <a:pt x="73" y="456"/>
                  </a:cubicBezTo>
                  <a:cubicBezTo>
                    <a:pt x="0" y="748"/>
                    <a:pt x="44" y="997"/>
                    <a:pt x="73" y="997"/>
                  </a:cubicBezTo>
                  <a:cubicBezTo>
                    <a:pt x="88" y="997"/>
                    <a:pt x="88" y="748"/>
                    <a:pt x="176" y="485"/>
                  </a:cubicBezTo>
                  <a:cubicBezTo>
                    <a:pt x="234" y="221"/>
                    <a:pt x="337" y="16"/>
                    <a:pt x="322" y="2"/>
                  </a:cubicBezTo>
                  <a:cubicBezTo>
                    <a:pt x="321" y="1"/>
                    <a:pt x="320"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2742997" y="3651828"/>
              <a:ext cx="106531" cy="205572"/>
            </a:xfrm>
            <a:custGeom>
              <a:avLst/>
              <a:gdLst/>
              <a:ahLst/>
              <a:cxnLst/>
              <a:rect l="l" t="t" r="r" b="b"/>
              <a:pathLst>
                <a:path w="1465" h="2827" extrusionOk="0">
                  <a:moveTo>
                    <a:pt x="30" y="1"/>
                  </a:moveTo>
                  <a:lnTo>
                    <a:pt x="30" y="1"/>
                  </a:lnTo>
                  <a:cubicBezTo>
                    <a:pt x="1" y="15"/>
                    <a:pt x="74" y="191"/>
                    <a:pt x="191" y="440"/>
                  </a:cubicBezTo>
                  <a:cubicBezTo>
                    <a:pt x="294" y="704"/>
                    <a:pt x="469" y="1070"/>
                    <a:pt x="660" y="1450"/>
                  </a:cubicBezTo>
                  <a:cubicBezTo>
                    <a:pt x="865" y="1845"/>
                    <a:pt x="1055" y="2197"/>
                    <a:pt x="1201" y="2431"/>
                  </a:cubicBezTo>
                  <a:cubicBezTo>
                    <a:pt x="1348" y="2680"/>
                    <a:pt x="1436" y="2826"/>
                    <a:pt x="1450" y="2826"/>
                  </a:cubicBezTo>
                  <a:cubicBezTo>
                    <a:pt x="1465" y="2797"/>
                    <a:pt x="1392" y="2651"/>
                    <a:pt x="1289" y="2372"/>
                  </a:cubicBezTo>
                  <a:cubicBezTo>
                    <a:pt x="1143" y="2109"/>
                    <a:pt x="952" y="1758"/>
                    <a:pt x="777" y="1392"/>
                  </a:cubicBezTo>
                  <a:cubicBezTo>
                    <a:pt x="572" y="1026"/>
                    <a:pt x="411" y="704"/>
                    <a:pt x="264" y="411"/>
                  </a:cubicBezTo>
                  <a:cubicBezTo>
                    <a:pt x="118" y="147"/>
                    <a:pt x="4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2795210" y="3660627"/>
              <a:ext cx="30905" cy="30760"/>
            </a:xfrm>
            <a:custGeom>
              <a:avLst/>
              <a:gdLst/>
              <a:ahLst/>
              <a:cxnLst/>
              <a:rect l="l" t="t" r="r" b="b"/>
              <a:pathLst>
                <a:path w="425" h="423" extrusionOk="0">
                  <a:moveTo>
                    <a:pt x="206" y="0"/>
                  </a:moveTo>
                  <a:cubicBezTo>
                    <a:pt x="158" y="0"/>
                    <a:pt x="132" y="26"/>
                    <a:pt x="132" y="26"/>
                  </a:cubicBezTo>
                  <a:cubicBezTo>
                    <a:pt x="132" y="41"/>
                    <a:pt x="205" y="26"/>
                    <a:pt x="264" y="70"/>
                  </a:cubicBezTo>
                  <a:cubicBezTo>
                    <a:pt x="293" y="85"/>
                    <a:pt x="337" y="143"/>
                    <a:pt x="337" y="173"/>
                  </a:cubicBezTo>
                  <a:cubicBezTo>
                    <a:pt x="337" y="217"/>
                    <a:pt x="308" y="260"/>
                    <a:pt x="264" y="290"/>
                  </a:cubicBezTo>
                  <a:cubicBezTo>
                    <a:pt x="234" y="304"/>
                    <a:pt x="209" y="312"/>
                    <a:pt x="187" y="312"/>
                  </a:cubicBezTo>
                  <a:cubicBezTo>
                    <a:pt x="165" y="312"/>
                    <a:pt x="147" y="304"/>
                    <a:pt x="132" y="290"/>
                  </a:cubicBezTo>
                  <a:cubicBezTo>
                    <a:pt x="88" y="260"/>
                    <a:pt x="88" y="217"/>
                    <a:pt x="88" y="173"/>
                  </a:cubicBezTo>
                  <a:cubicBezTo>
                    <a:pt x="117" y="99"/>
                    <a:pt x="161" y="85"/>
                    <a:pt x="161" y="70"/>
                  </a:cubicBezTo>
                  <a:cubicBezTo>
                    <a:pt x="161" y="70"/>
                    <a:pt x="155" y="57"/>
                    <a:pt x="142" y="57"/>
                  </a:cubicBezTo>
                  <a:cubicBezTo>
                    <a:pt x="135" y="57"/>
                    <a:pt x="127" y="60"/>
                    <a:pt x="117" y="70"/>
                  </a:cubicBezTo>
                  <a:cubicBezTo>
                    <a:pt x="73" y="70"/>
                    <a:pt x="44" y="99"/>
                    <a:pt x="15" y="158"/>
                  </a:cubicBezTo>
                  <a:cubicBezTo>
                    <a:pt x="0" y="217"/>
                    <a:pt x="0" y="290"/>
                    <a:pt x="59" y="363"/>
                  </a:cubicBezTo>
                  <a:cubicBezTo>
                    <a:pt x="92" y="404"/>
                    <a:pt x="139" y="422"/>
                    <a:pt x="187" y="422"/>
                  </a:cubicBezTo>
                  <a:cubicBezTo>
                    <a:pt x="224" y="422"/>
                    <a:pt x="261" y="411"/>
                    <a:pt x="293" y="392"/>
                  </a:cubicBezTo>
                  <a:cubicBezTo>
                    <a:pt x="366" y="363"/>
                    <a:pt x="425" y="246"/>
                    <a:pt x="410" y="173"/>
                  </a:cubicBezTo>
                  <a:cubicBezTo>
                    <a:pt x="410" y="99"/>
                    <a:pt x="352" y="41"/>
                    <a:pt x="293" y="26"/>
                  </a:cubicBezTo>
                  <a:cubicBezTo>
                    <a:pt x="259" y="7"/>
                    <a:pt x="230"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2160730" y="3697641"/>
              <a:ext cx="763316" cy="287089"/>
            </a:xfrm>
            <a:custGeom>
              <a:avLst/>
              <a:gdLst/>
              <a:ahLst/>
              <a:cxnLst/>
              <a:rect l="l" t="t" r="r" b="b"/>
              <a:pathLst>
                <a:path w="10497" h="3948" extrusionOk="0">
                  <a:moveTo>
                    <a:pt x="15" y="0"/>
                  </a:moveTo>
                  <a:cubicBezTo>
                    <a:pt x="0" y="0"/>
                    <a:pt x="15" y="30"/>
                    <a:pt x="29" y="117"/>
                  </a:cubicBezTo>
                  <a:cubicBezTo>
                    <a:pt x="59" y="220"/>
                    <a:pt x="88" y="337"/>
                    <a:pt x="132" y="483"/>
                  </a:cubicBezTo>
                  <a:cubicBezTo>
                    <a:pt x="220" y="806"/>
                    <a:pt x="322" y="1259"/>
                    <a:pt x="571" y="1801"/>
                  </a:cubicBezTo>
                  <a:cubicBezTo>
                    <a:pt x="791" y="2357"/>
                    <a:pt x="1171" y="2972"/>
                    <a:pt x="1815" y="3455"/>
                  </a:cubicBezTo>
                  <a:cubicBezTo>
                    <a:pt x="2123" y="3690"/>
                    <a:pt x="2518" y="3880"/>
                    <a:pt x="2943" y="3924"/>
                  </a:cubicBezTo>
                  <a:cubicBezTo>
                    <a:pt x="3063" y="3940"/>
                    <a:pt x="3183" y="3947"/>
                    <a:pt x="3303" y="3947"/>
                  </a:cubicBezTo>
                  <a:cubicBezTo>
                    <a:pt x="3622" y="3947"/>
                    <a:pt x="3941" y="3896"/>
                    <a:pt x="4260" y="3821"/>
                  </a:cubicBezTo>
                  <a:cubicBezTo>
                    <a:pt x="5988" y="3324"/>
                    <a:pt x="7539" y="2870"/>
                    <a:pt x="8667" y="2533"/>
                  </a:cubicBezTo>
                  <a:cubicBezTo>
                    <a:pt x="9223" y="2372"/>
                    <a:pt x="9677" y="2226"/>
                    <a:pt x="10014" y="2138"/>
                  </a:cubicBezTo>
                  <a:cubicBezTo>
                    <a:pt x="10160" y="2094"/>
                    <a:pt x="10277" y="2065"/>
                    <a:pt x="10380" y="2021"/>
                  </a:cubicBezTo>
                  <a:cubicBezTo>
                    <a:pt x="10467" y="1991"/>
                    <a:pt x="10497" y="1977"/>
                    <a:pt x="10497" y="1977"/>
                  </a:cubicBezTo>
                  <a:lnTo>
                    <a:pt x="10497" y="1977"/>
                  </a:lnTo>
                  <a:cubicBezTo>
                    <a:pt x="10497" y="1977"/>
                    <a:pt x="10453" y="1977"/>
                    <a:pt x="10394" y="2006"/>
                  </a:cubicBezTo>
                  <a:cubicBezTo>
                    <a:pt x="10306" y="2021"/>
                    <a:pt x="10175" y="2065"/>
                    <a:pt x="10028" y="2094"/>
                  </a:cubicBezTo>
                  <a:cubicBezTo>
                    <a:pt x="9691" y="2196"/>
                    <a:pt x="9252" y="2313"/>
                    <a:pt x="8696" y="2460"/>
                  </a:cubicBezTo>
                  <a:cubicBezTo>
                    <a:pt x="7539" y="2797"/>
                    <a:pt x="5988" y="3236"/>
                    <a:pt x="4260" y="3704"/>
                  </a:cubicBezTo>
                  <a:cubicBezTo>
                    <a:pt x="3939" y="3790"/>
                    <a:pt x="3625" y="3844"/>
                    <a:pt x="3319" y="3844"/>
                  </a:cubicBezTo>
                  <a:cubicBezTo>
                    <a:pt x="3207" y="3844"/>
                    <a:pt x="3096" y="3837"/>
                    <a:pt x="2987" y="3821"/>
                  </a:cubicBezTo>
                  <a:cubicBezTo>
                    <a:pt x="2562" y="3763"/>
                    <a:pt x="2196" y="3602"/>
                    <a:pt x="1889" y="3382"/>
                  </a:cubicBezTo>
                  <a:cubicBezTo>
                    <a:pt x="1259" y="2928"/>
                    <a:pt x="879" y="2313"/>
                    <a:pt x="644" y="1786"/>
                  </a:cubicBezTo>
                  <a:cubicBezTo>
                    <a:pt x="395" y="1259"/>
                    <a:pt x="249" y="806"/>
                    <a:pt x="161" y="483"/>
                  </a:cubicBezTo>
                  <a:cubicBezTo>
                    <a:pt x="132" y="337"/>
                    <a:pt x="88" y="220"/>
                    <a:pt x="59" y="117"/>
                  </a:cubicBezTo>
                  <a:cubicBezTo>
                    <a:pt x="29" y="30"/>
                    <a:pt x="15"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2769612" y="3310120"/>
              <a:ext cx="56501" cy="321557"/>
            </a:xfrm>
            <a:custGeom>
              <a:avLst/>
              <a:gdLst/>
              <a:ahLst/>
              <a:cxnLst/>
              <a:rect l="l" t="t" r="r" b="b"/>
              <a:pathLst>
                <a:path w="777" h="4422" extrusionOk="0">
                  <a:moveTo>
                    <a:pt x="45" y="1"/>
                  </a:moveTo>
                  <a:cubicBezTo>
                    <a:pt x="1" y="1"/>
                    <a:pt x="147" y="981"/>
                    <a:pt x="352" y="2211"/>
                  </a:cubicBezTo>
                  <a:cubicBezTo>
                    <a:pt x="543" y="3441"/>
                    <a:pt x="733" y="4422"/>
                    <a:pt x="762" y="4422"/>
                  </a:cubicBezTo>
                  <a:cubicBezTo>
                    <a:pt x="777" y="4422"/>
                    <a:pt x="630" y="3426"/>
                    <a:pt x="440" y="2211"/>
                  </a:cubicBezTo>
                  <a:cubicBezTo>
                    <a:pt x="250" y="981"/>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1868978" y="3875295"/>
              <a:ext cx="920967" cy="522112"/>
            </a:xfrm>
            <a:custGeom>
              <a:avLst/>
              <a:gdLst/>
              <a:ahLst/>
              <a:cxnLst/>
              <a:rect l="l" t="t" r="r" b="b"/>
              <a:pathLst>
                <a:path w="12665" h="7180" extrusionOk="0">
                  <a:moveTo>
                    <a:pt x="1" y="368"/>
                  </a:moveTo>
                  <a:cubicBezTo>
                    <a:pt x="2" y="385"/>
                    <a:pt x="4" y="402"/>
                    <a:pt x="5" y="419"/>
                  </a:cubicBezTo>
                  <a:lnTo>
                    <a:pt x="5" y="419"/>
                  </a:lnTo>
                  <a:lnTo>
                    <a:pt x="1" y="368"/>
                  </a:lnTo>
                  <a:close/>
                  <a:moveTo>
                    <a:pt x="3622" y="1"/>
                  </a:moveTo>
                  <a:cubicBezTo>
                    <a:pt x="2403" y="1"/>
                    <a:pt x="1184" y="175"/>
                    <a:pt x="17" y="529"/>
                  </a:cubicBezTo>
                  <a:lnTo>
                    <a:pt x="17" y="529"/>
                  </a:lnTo>
                  <a:cubicBezTo>
                    <a:pt x="13" y="492"/>
                    <a:pt x="9" y="455"/>
                    <a:pt x="5" y="419"/>
                  </a:cubicBezTo>
                  <a:lnTo>
                    <a:pt x="5" y="419"/>
                  </a:lnTo>
                  <a:lnTo>
                    <a:pt x="16" y="529"/>
                  </a:lnTo>
                  <a:cubicBezTo>
                    <a:pt x="16" y="529"/>
                    <a:pt x="17" y="529"/>
                    <a:pt x="17" y="529"/>
                  </a:cubicBezTo>
                  <a:lnTo>
                    <a:pt x="17" y="529"/>
                  </a:lnTo>
                  <a:cubicBezTo>
                    <a:pt x="259" y="2661"/>
                    <a:pt x="1627" y="4584"/>
                    <a:pt x="3427" y="5726"/>
                  </a:cubicBezTo>
                  <a:cubicBezTo>
                    <a:pt x="5017" y="6736"/>
                    <a:pt x="6923" y="7180"/>
                    <a:pt x="8825" y="7180"/>
                  </a:cubicBezTo>
                  <a:cubicBezTo>
                    <a:pt x="9129" y="7180"/>
                    <a:pt x="9433" y="7168"/>
                    <a:pt x="9736" y="7146"/>
                  </a:cubicBezTo>
                  <a:cubicBezTo>
                    <a:pt x="10629" y="7073"/>
                    <a:pt x="11625" y="6839"/>
                    <a:pt x="12152" y="6136"/>
                  </a:cubicBezTo>
                  <a:cubicBezTo>
                    <a:pt x="12664" y="5433"/>
                    <a:pt x="12591" y="4438"/>
                    <a:pt x="12196" y="3677"/>
                  </a:cubicBezTo>
                  <a:cubicBezTo>
                    <a:pt x="11771" y="2915"/>
                    <a:pt x="11068" y="2359"/>
                    <a:pt x="10336" y="1905"/>
                  </a:cubicBezTo>
                  <a:cubicBezTo>
                    <a:pt x="8339" y="651"/>
                    <a:pt x="5980" y="1"/>
                    <a:pt x="3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2425793" y="2998226"/>
              <a:ext cx="212990" cy="174667"/>
            </a:xfrm>
            <a:custGeom>
              <a:avLst/>
              <a:gdLst/>
              <a:ahLst/>
              <a:cxnLst/>
              <a:rect l="l" t="t" r="r" b="b"/>
              <a:pathLst>
                <a:path w="2929" h="2402" extrusionOk="0">
                  <a:moveTo>
                    <a:pt x="235" y="0"/>
                  </a:moveTo>
                  <a:lnTo>
                    <a:pt x="0" y="1084"/>
                  </a:lnTo>
                  <a:lnTo>
                    <a:pt x="483" y="2020"/>
                  </a:lnTo>
                  <a:lnTo>
                    <a:pt x="1918" y="2401"/>
                  </a:lnTo>
                  <a:lnTo>
                    <a:pt x="2928" y="1303"/>
                  </a:lnTo>
                  <a:lnTo>
                    <a:pt x="2928" y="322"/>
                  </a:lnTo>
                  <a:lnTo>
                    <a:pt x="2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2562070" y="3016333"/>
              <a:ext cx="69227" cy="668565"/>
            </a:xfrm>
            <a:custGeom>
              <a:avLst/>
              <a:gdLst/>
              <a:ahLst/>
              <a:cxnLst/>
              <a:rect l="l" t="t" r="r" b="b"/>
              <a:pathLst>
                <a:path w="952" h="9194" extrusionOk="0">
                  <a:moveTo>
                    <a:pt x="0" y="0"/>
                  </a:moveTo>
                  <a:lnTo>
                    <a:pt x="0" y="88"/>
                  </a:lnTo>
                  <a:lnTo>
                    <a:pt x="0" y="366"/>
                  </a:lnTo>
                  <a:cubicBezTo>
                    <a:pt x="0" y="586"/>
                    <a:pt x="0" y="922"/>
                    <a:pt x="29" y="1347"/>
                  </a:cubicBezTo>
                  <a:cubicBezTo>
                    <a:pt x="59" y="2196"/>
                    <a:pt x="117" y="3338"/>
                    <a:pt x="249" y="4626"/>
                  </a:cubicBezTo>
                  <a:cubicBezTo>
                    <a:pt x="366" y="5900"/>
                    <a:pt x="557" y="7056"/>
                    <a:pt x="703" y="7876"/>
                  </a:cubicBezTo>
                  <a:cubicBezTo>
                    <a:pt x="776" y="8286"/>
                    <a:pt x="835" y="8608"/>
                    <a:pt x="879" y="8857"/>
                  </a:cubicBezTo>
                  <a:cubicBezTo>
                    <a:pt x="906" y="8941"/>
                    <a:pt x="921" y="9024"/>
                    <a:pt x="935" y="9095"/>
                  </a:cubicBezTo>
                  <a:lnTo>
                    <a:pt x="935" y="9095"/>
                  </a:lnTo>
                  <a:cubicBezTo>
                    <a:pt x="930" y="9030"/>
                    <a:pt x="919" y="8951"/>
                    <a:pt x="908" y="8872"/>
                  </a:cubicBezTo>
                  <a:cubicBezTo>
                    <a:pt x="849" y="8608"/>
                    <a:pt x="805" y="8286"/>
                    <a:pt x="732" y="7876"/>
                  </a:cubicBezTo>
                  <a:cubicBezTo>
                    <a:pt x="615" y="7042"/>
                    <a:pt x="439" y="5900"/>
                    <a:pt x="322" y="4626"/>
                  </a:cubicBezTo>
                  <a:cubicBezTo>
                    <a:pt x="191" y="3338"/>
                    <a:pt x="117" y="2196"/>
                    <a:pt x="73" y="1347"/>
                  </a:cubicBezTo>
                  <a:cubicBezTo>
                    <a:pt x="59" y="952"/>
                    <a:pt x="59" y="615"/>
                    <a:pt x="44" y="366"/>
                  </a:cubicBezTo>
                  <a:cubicBezTo>
                    <a:pt x="29" y="249"/>
                    <a:pt x="29" y="161"/>
                    <a:pt x="29" y="88"/>
                  </a:cubicBezTo>
                  <a:cubicBezTo>
                    <a:pt x="0" y="29"/>
                    <a:pt x="0" y="0"/>
                    <a:pt x="0" y="0"/>
                  </a:cubicBezTo>
                  <a:close/>
                  <a:moveTo>
                    <a:pt x="935" y="9095"/>
                  </a:moveTo>
                  <a:cubicBezTo>
                    <a:pt x="936" y="9115"/>
                    <a:pt x="937" y="9133"/>
                    <a:pt x="937" y="9150"/>
                  </a:cubicBezTo>
                  <a:cubicBezTo>
                    <a:pt x="939" y="9151"/>
                    <a:pt x="940" y="9153"/>
                    <a:pt x="941" y="9154"/>
                  </a:cubicBezTo>
                  <a:lnTo>
                    <a:pt x="941" y="9154"/>
                  </a:lnTo>
                  <a:cubicBezTo>
                    <a:pt x="939" y="9141"/>
                    <a:pt x="937" y="9125"/>
                    <a:pt x="937" y="9106"/>
                  </a:cubicBezTo>
                  <a:cubicBezTo>
                    <a:pt x="936" y="9102"/>
                    <a:pt x="936" y="9099"/>
                    <a:pt x="935" y="9095"/>
                  </a:cubicBezTo>
                  <a:close/>
                  <a:moveTo>
                    <a:pt x="941" y="9154"/>
                  </a:moveTo>
                  <a:cubicBezTo>
                    <a:pt x="945" y="9181"/>
                    <a:pt x="952" y="9194"/>
                    <a:pt x="952" y="9194"/>
                  </a:cubicBezTo>
                  <a:cubicBezTo>
                    <a:pt x="952" y="9194"/>
                    <a:pt x="952" y="9170"/>
                    <a:pt x="941" y="9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2591885" y="3186642"/>
              <a:ext cx="28796" cy="28796"/>
            </a:xfrm>
            <a:custGeom>
              <a:avLst/>
              <a:gdLst/>
              <a:ahLst/>
              <a:cxnLst/>
              <a:rect l="l" t="t" r="r" b="b"/>
              <a:pathLst>
                <a:path w="396" h="396" extrusionOk="0">
                  <a:moveTo>
                    <a:pt x="205" y="74"/>
                  </a:moveTo>
                  <a:cubicBezTo>
                    <a:pt x="215" y="78"/>
                    <a:pt x="224" y="82"/>
                    <a:pt x="234" y="88"/>
                  </a:cubicBezTo>
                  <a:cubicBezTo>
                    <a:pt x="264" y="103"/>
                    <a:pt x="308" y="147"/>
                    <a:pt x="308" y="176"/>
                  </a:cubicBezTo>
                  <a:cubicBezTo>
                    <a:pt x="308" y="220"/>
                    <a:pt x="293" y="264"/>
                    <a:pt x="234" y="293"/>
                  </a:cubicBezTo>
                  <a:cubicBezTo>
                    <a:pt x="213" y="299"/>
                    <a:pt x="193" y="302"/>
                    <a:pt x="176" y="302"/>
                  </a:cubicBezTo>
                  <a:cubicBezTo>
                    <a:pt x="146" y="302"/>
                    <a:pt x="121" y="292"/>
                    <a:pt x="103" y="264"/>
                  </a:cubicBezTo>
                  <a:cubicBezTo>
                    <a:pt x="88" y="249"/>
                    <a:pt x="88" y="191"/>
                    <a:pt x="103" y="161"/>
                  </a:cubicBezTo>
                  <a:cubicBezTo>
                    <a:pt x="146" y="89"/>
                    <a:pt x="204" y="88"/>
                    <a:pt x="205" y="74"/>
                  </a:cubicBezTo>
                  <a:close/>
                  <a:moveTo>
                    <a:pt x="183" y="1"/>
                  </a:moveTo>
                  <a:cubicBezTo>
                    <a:pt x="117" y="1"/>
                    <a:pt x="77" y="44"/>
                    <a:pt x="88" y="44"/>
                  </a:cubicBezTo>
                  <a:cubicBezTo>
                    <a:pt x="92" y="53"/>
                    <a:pt x="101" y="57"/>
                    <a:pt x="113" y="59"/>
                  </a:cubicBezTo>
                  <a:lnTo>
                    <a:pt x="113" y="59"/>
                  </a:lnTo>
                  <a:cubicBezTo>
                    <a:pt x="93" y="71"/>
                    <a:pt x="76" y="92"/>
                    <a:pt x="59" y="118"/>
                  </a:cubicBezTo>
                  <a:cubicBezTo>
                    <a:pt x="15" y="176"/>
                    <a:pt x="0" y="249"/>
                    <a:pt x="29" y="322"/>
                  </a:cubicBezTo>
                  <a:cubicBezTo>
                    <a:pt x="59" y="372"/>
                    <a:pt x="130" y="395"/>
                    <a:pt x="191" y="395"/>
                  </a:cubicBezTo>
                  <a:cubicBezTo>
                    <a:pt x="219" y="395"/>
                    <a:pt x="245" y="390"/>
                    <a:pt x="264" y="381"/>
                  </a:cubicBezTo>
                  <a:cubicBezTo>
                    <a:pt x="351" y="337"/>
                    <a:pt x="395" y="249"/>
                    <a:pt x="381" y="161"/>
                  </a:cubicBezTo>
                  <a:cubicBezTo>
                    <a:pt x="366" y="74"/>
                    <a:pt x="308" y="30"/>
                    <a:pt x="249" y="15"/>
                  </a:cubicBezTo>
                  <a:cubicBezTo>
                    <a:pt x="225" y="5"/>
                    <a:pt x="20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a:off x="2618501" y="3384730"/>
              <a:ext cx="26687" cy="25160"/>
            </a:xfrm>
            <a:custGeom>
              <a:avLst/>
              <a:gdLst/>
              <a:ahLst/>
              <a:cxnLst/>
              <a:rect l="l" t="t" r="r" b="b"/>
              <a:pathLst>
                <a:path w="367" h="346" extrusionOk="0">
                  <a:moveTo>
                    <a:pt x="152" y="1"/>
                  </a:moveTo>
                  <a:cubicBezTo>
                    <a:pt x="134" y="1"/>
                    <a:pt x="106" y="11"/>
                    <a:pt x="73" y="43"/>
                  </a:cubicBezTo>
                  <a:cubicBezTo>
                    <a:pt x="29" y="73"/>
                    <a:pt x="0" y="116"/>
                    <a:pt x="15" y="190"/>
                  </a:cubicBezTo>
                  <a:cubicBezTo>
                    <a:pt x="29" y="263"/>
                    <a:pt x="88" y="321"/>
                    <a:pt x="161" y="336"/>
                  </a:cubicBezTo>
                  <a:cubicBezTo>
                    <a:pt x="177" y="342"/>
                    <a:pt x="193" y="345"/>
                    <a:pt x="209" y="345"/>
                  </a:cubicBezTo>
                  <a:cubicBezTo>
                    <a:pt x="265" y="345"/>
                    <a:pt x="317" y="309"/>
                    <a:pt x="351" y="263"/>
                  </a:cubicBezTo>
                  <a:cubicBezTo>
                    <a:pt x="366" y="190"/>
                    <a:pt x="366" y="146"/>
                    <a:pt x="351" y="102"/>
                  </a:cubicBezTo>
                  <a:cubicBezTo>
                    <a:pt x="320" y="39"/>
                    <a:pt x="274" y="21"/>
                    <a:pt x="250" y="21"/>
                  </a:cubicBezTo>
                  <a:cubicBezTo>
                    <a:pt x="240" y="21"/>
                    <a:pt x="234" y="24"/>
                    <a:pt x="234" y="29"/>
                  </a:cubicBezTo>
                  <a:cubicBezTo>
                    <a:pt x="220" y="58"/>
                    <a:pt x="249" y="73"/>
                    <a:pt x="278" y="131"/>
                  </a:cubicBezTo>
                  <a:cubicBezTo>
                    <a:pt x="292" y="171"/>
                    <a:pt x="256" y="235"/>
                    <a:pt x="183" y="235"/>
                  </a:cubicBezTo>
                  <a:cubicBezTo>
                    <a:pt x="176" y="235"/>
                    <a:pt x="169" y="235"/>
                    <a:pt x="161" y="234"/>
                  </a:cubicBezTo>
                  <a:cubicBezTo>
                    <a:pt x="88" y="219"/>
                    <a:pt x="73" y="146"/>
                    <a:pt x="103" y="87"/>
                  </a:cubicBezTo>
                  <a:cubicBezTo>
                    <a:pt x="147" y="29"/>
                    <a:pt x="176" y="29"/>
                    <a:pt x="176" y="14"/>
                  </a:cubicBezTo>
                  <a:cubicBezTo>
                    <a:pt x="176" y="7"/>
                    <a:pt x="16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2644025" y="3563474"/>
              <a:ext cx="27778" cy="28578"/>
            </a:xfrm>
            <a:custGeom>
              <a:avLst/>
              <a:gdLst/>
              <a:ahLst/>
              <a:cxnLst/>
              <a:rect l="l" t="t" r="r" b="b"/>
              <a:pathLst>
                <a:path w="382" h="393" extrusionOk="0">
                  <a:moveTo>
                    <a:pt x="179" y="0"/>
                  </a:moveTo>
                  <a:cubicBezTo>
                    <a:pt x="140" y="0"/>
                    <a:pt x="118" y="21"/>
                    <a:pt x="118" y="30"/>
                  </a:cubicBezTo>
                  <a:cubicBezTo>
                    <a:pt x="118" y="45"/>
                    <a:pt x="176" y="45"/>
                    <a:pt x="235" y="118"/>
                  </a:cubicBezTo>
                  <a:cubicBezTo>
                    <a:pt x="264" y="133"/>
                    <a:pt x="293" y="176"/>
                    <a:pt x="293" y="206"/>
                  </a:cubicBezTo>
                  <a:cubicBezTo>
                    <a:pt x="293" y="264"/>
                    <a:pt x="264" y="308"/>
                    <a:pt x="235" y="323"/>
                  </a:cubicBezTo>
                  <a:cubicBezTo>
                    <a:pt x="191" y="323"/>
                    <a:pt x="147" y="308"/>
                    <a:pt x="118" y="279"/>
                  </a:cubicBezTo>
                  <a:cubicBezTo>
                    <a:pt x="103" y="250"/>
                    <a:pt x="103" y="235"/>
                    <a:pt x="118" y="191"/>
                  </a:cubicBezTo>
                  <a:cubicBezTo>
                    <a:pt x="161" y="118"/>
                    <a:pt x="220" y="133"/>
                    <a:pt x="220" y="118"/>
                  </a:cubicBezTo>
                  <a:cubicBezTo>
                    <a:pt x="220" y="118"/>
                    <a:pt x="220" y="103"/>
                    <a:pt x="176" y="103"/>
                  </a:cubicBezTo>
                  <a:cubicBezTo>
                    <a:pt x="172" y="99"/>
                    <a:pt x="165" y="98"/>
                    <a:pt x="156" y="98"/>
                  </a:cubicBezTo>
                  <a:cubicBezTo>
                    <a:pt x="132" y="98"/>
                    <a:pt x="95" y="111"/>
                    <a:pt x="74" y="133"/>
                  </a:cubicBezTo>
                  <a:cubicBezTo>
                    <a:pt x="30" y="176"/>
                    <a:pt x="0" y="250"/>
                    <a:pt x="44" y="323"/>
                  </a:cubicBezTo>
                  <a:cubicBezTo>
                    <a:pt x="77" y="366"/>
                    <a:pt x="132" y="393"/>
                    <a:pt x="194" y="393"/>
                  </a:cubicBezTo>
                  <a:cubicBezTo>
                    <a:pt x="217" y="393"/>
                    <a:pt x="240" y="389"/>
                    <a:pt x="264" y="381"/>
                  </a:cubicBezTo>
                  <a:cubicBezTo>
                    <a:pt x="366" y="337"/>
                    <a:pt x="381" y="250"/>
                    <a:pt x="381" y="176"/>
                  </a:cubicBezTo>
                  <a:cubicBezTo>
                    <a:pt x="366" y="103"/>
                    <a:pt x="308" y="45"/>
                    <a:pt x="264" y="30"/>
                  </a:cubicBezTo>
                  <a:cubicBezTo>
                    <a:pt x="231" y="8"/>
                    <a:pt x="202"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3133720" y="2557983"/>
              <a:ext cx="439723" cy="403873"/>
            </a:xfrm>
            <a:custGeom>
              <a:avLst/>
              <a:gdLst/>
              <a:ahLst/>
              <a:cxnLst/>
              <a:rect l="l" t="t" r="r" b="b"/>
              <a:pathLst>
                <a:path w="6047" h="5554" extrusionOk="0">
                  <a:moveTo>
                    <a:pt x="3020" y="0"/>
                  </a:moveTo>
                  <a:cubicBezTo>
                    <a:pt x="2845" y="0"/>
                    <a:pt x="2667" y="17"/>
                    <a:pt x="2489" y="52"/>
                  </a:cubicBezTo>
                  <a:cubicBezTo>
                    <a:pt x="981" y="345"/>
                    <a:pt x="1" y="1809"/>
                    <a:pt x="308" y="3317"/>
                  </a:cubicBezTo>
                  <a:cubicBezTo>
                    <a:pt x="565" y="4627"/>
                    <a:pt x="1723" y="5554"/>
                    <a:pt x="3012" y="5554"/>
                  </a:cubicBezTo>
                  <a:cubicBezTo>
                    <a:pt x="3192" y="5554"/>
                    <a:pt x="3375" y="5536"/>
                    <a:pt x="3558" y="5498"/>
                  </a:cubicBezTo>
                  <a:cubicBezTo>
                    <a:pt x="5066" y="5190"/>
                    <a:pt x="6047" y="3727"/>
                    <a:pt x="5739" y="2233"/>
                  </a:cubicBezTo>
                  <a:cubicBezTo>
                    <a:pt x="5481" y="918"/>
                    <a:pt x="4315" y="0"/>
                    <a:pt x="3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3152918" y="2861950"/>
              <a:ext cx="84134" cy="112930"/>
            </a:xfrm>
            <a:custGeom>
              <a:avLst/>
              <a:gdLst/>
              <a:ahLst/>
              <a:cxnLst/>
              <a:rect l="l" t="t" r="r" b="b"/>
              <a:pathLst>
                <a:path w="1157" h="1553" extrusionOk="0">
                  <a:moveTo>
                    <a:pt x="410" y="0"/>
                  </a:moveTo>
                  <a:lnTo>
                    <a:pt x="0" y="1552"/>
                  </a:lnTo>
                  <a:lnTo>
                    <a:pt x="1157" y="879"/>
                  </a:lnTo>
                  <a:lnTo>
                    <a:pt x="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3306211" y="2633029"/>
              <a:ext cx="102241" cy="228987"/>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50"/>
          <p:cNvGrpSpPr/>
          <p:nvPr/>
        </p:nvGrpSpPr>
        <p:grpSpPr>
          <a:xfrm>
            <a:off x="8112775" y="2765510"/>
            <a:ext cx="785377" cy="2421158"/>
            <a:chOff x="8175050" y="2835685"/>
            <a:chExt cx="785377" cy="2421158"/>
          </a:xfrm>
        </p:grpSpPr>
        <p:sp>
          <p:nvSpPr>
            <p:cNvPr id="1484" name="Google Shape;1484;p50"/>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50"/>
          <p:cNvGrpSpPr/>
          <p:nvPr/>
        </p:nvGrpSpPr>
        <p:grpSpPr>
          <a:xfrm>
            <a:off x="172415" y="3135860"/>
            <a:ext cx="868386" cy="2042034"/>
            <a:chOff x="8416475" y="3483007"/>
            <a:chExt cx="727535" cy="1710819"/>
          </a:xfrm>
        </p:grpSpPr>
        <p:sp>
          <p:nvSpPr>
            <p:cNvPr id="1492" name="Google Shape;1492;p50"/>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812;p58">
            <a:extLst>
              <a:ext uri="{FF2B5EF4-FFF2-40B4-BE49-F238E27FC236}">
                <a16:creationId xmlns:a16="http://schemas.microsoft.com/office/drawing/2014/main" id="{9758D0AA-60D0-4D0D-A629-31A34E03051B}"/>
              </a:ext>
            </a:extLst>
          </p:cNvPr>
          <p:cNvSpPr txBox="1">
            <a:spLocks/>
          </p:cNvSpPr>
          <p:nvPr/>
        </p:nvSpPr>
        <p:spPr>
          <a:xfrm flipH="1">
            <a:off x="1713576" y="1028495"/>
            <a:ext cx="5919714" cy="104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2000"/>
              <a:buFont typeface="Archivo Black"/>
              <a:buNone/>
              <a:defRPr sz="75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pPr algn="ctr"/>
            <a:r>
              <a:rPr lang="en-US" dirty="0"/>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4"/>
          <p:cNvSpPr txBox="1">
            <a:spLocks noGrp="1"/>
          </p:cNvSpPr>
          <p:nvPr>
            <p:ph type="title" idx="13"/>
          </p:nvPr>
        </p:nvSpPr>
        <p:spPr>
          <a:xfrm>
            <a:off x="2491422" y="802975"/>
            <a:ext cx="978640" cy="4930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01</a:t>
            </a:r>
            <a:endParaRPr sz="3200" dirty="0"/>
          </a:p>
        </p:txBody>
      </p:sp>
      <p:sp>
        <p:nvSpPr>
          <p:cNvPr id="599" name="Google Shape;599;p34"/>
          <p:cNvSpPr txBox="1">
            <a:spLocks noGrp="1"/>
          </p:cNvSpPr>
          <p:nvPr>
            <p:ph type="title" idx="4"/>
          </p:nvPr>
        </p:nvSpPr>
        <p:spPr>
          <a:xfrm>
            <a:off x="3470062" y="2588802"/>
            <a:ext cx="3613631" cy="4402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400" dirty="0">
                <a:latin typeface="微軟正黑體" panose="020B0604030504040204" pitchFamily="34" charset="-120"/>
                <a:ea typeface="微軟正黑體" panose="020B0604030504040204" pitchFamily="34" charset="-120"/>
              </a:rPr>
              <a:t>延長辦公時數例外情形</a:t>
            </a:r>
            <a:endParaRPr sz="2400" dirty="0">
              <a:latin typeface="微軟正黑體" panose="020B0604030504040204" pitchFamily="34" charset="-120"/>
              <a:ea typeface="微軟正黑體" panose="020B0604030504040204" pitchFamily="34" charset="-120"/>
            </a:endParaRPr>
          </a:p>
        </p:txBody>
      </p:sp>
      <p:sp>
        <p:nvSpPr>
          <p:cNvPr id="602" name="Google Shape;602;p34"/>
          <p:cNvSpPr txBox="1">
            <a:spLocks noGrp="1"/>
          </p:cNvSpPr>
          <p:nvPr>
            <p:ph type="title" idx="7"/>
          </p:nvPr>
        </p:nvSpPr>
        <p:spPr>
          <a:xfrm>
            <a:off x="3476252" y="3741944"/>
            <a:ext cx="2895059" cy="417300"/>
          </a:xfrm>
          <a:prstGeom prst="rect">
            <a:avLst/>
          </a:prstGeom>
        </p:spPr>
        <p:txBody>
          <a:bodyPr spcFirstLastPara="1" wrap="square" lIns="91425" tIns="91425" rIns="91425" bIns="91425" anchor="t" anchorCtr="0">
            <a:noAutofit/>
          </a:bodyPr>
          <a:lstStyle/>
          <a:p>
            <a:pPr>
              <a:defRPr sz="2400">
                <a:latin typeface="標楷體"/>
              </a:defRPr>
            </a:pPr>
            <a:r>
              <a:rPr lang="zh-TW" altLang="en-US" sz="2400" dirty="0">
                <a:latin typeface="微軟正黑體" panose="020B0604030504040204" pitchFamily="34" charset="-120"/>
                <a:ea typeface="微軟正黑體" panose="020B0604030504040204" pitchFamily="34" charset="-120"/>
              </a:rPr>
              <a:t>本校管控加班方式</a:t>
            </a:r>
            <a:br>
              <a:rPr lang="en-US" altLang="zh-TW" sz="1800" dirty="0">
                <a:latin typeface="微軟正黑體" panose="020B0604030504040204" pitchFamily="34" charset="-120"/>
                <a:ea typeface="微軟正黑體" panose="020B0604030504040204" pitchFamily="34" charset="-120"/>
              </a:rPr>
            </a:br>
            <a:endParaRPr lang="zh-TW" altLang="en-US" sz="1800" dirty="0">
              <a:latin typeface="微軟正黑體" panose="020B0604030504040204" pitchFamily="34" charset="-120"/>
              <a:ea typeface="微軟正黑體" panose="020B0604030504040204" pitchFamily="34" charset="-120"/>
            </a:endParaRPr>
          </a:p>
        </p:txBody>
      </p:sp>
      <p:sp>
        <p:nvSpPr>
          <p:cNvPr id="603" name="Google Shape;603;p34"/>
          <p:cNvSpPr txBox="1">
            <a:spLocks noGrp="1"/>
          </p:cNvSpPr>
          <p:nvPr>
            <p:ph type="title" idx="14"/>
          </p:nvPr>
        </p:nvSpPr>
        <p:spPr>
          <a:xfrm>
            <a:off x="720000" y="188993"/>
            <a:ext cx="7696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3200" b="1" dirty="0"/>
              <a:t>大綱</a:t>
            </a:r>
            <a:endParaRPr sz="3200" b="1" dirty="0"/>
          </a:p>
        </p:txBody>
      </p:sp>
      <p:sp>
        <p:nvSpPr>
          <p:cNvPr id="604" name="Google Shape;604;p34"/>
          <p:cNvSpPr txBox="1">
            <a:spLocks noGrp="1"/>
          </p:cNvSpPr>
          <p:nvPr>
            <p:ph type="title" idx="15"/>
          </p:nvPr>
        </p:nvSpPr>
        <p:spPr>
          <a:xfrm>
            <a:off x="3441562" y="857421"/>
            <a:ext cx="3202723" cy="572700"/>
          </a:xfrm>
          <a:prstGeom prst="rect">
            <a:avLst/>
          </a:prstGeom>
        </p:spPr>
        <p:txBody>
          <a:bodyPr spcFirstLastPara="1" wrap="square" lIns="91425" tIns="91425" rIns="91425" bIns="91425" anchor="t" anchorCtr="0">
            <a:noAutofit/>
          </a:bodyPr>
          <a:lstStyle/>
          <a:p>
            <a:pPr algn="l">
              <a:defRPr sz="2400">
                <a:latin typeface="標楷體"/>
              </a:defRPr>
            </a:pPr>
            <a:r>
              <a:rPr lang="zh-TW" altLang="en-US" dirty="0">
                <a:latin typeface="微軟正黑體" panose="020B0604030504040204" pitchFamily="34" charset="-120"/>
                <a:ea typeface="微軟正黑體" panose="020B0604030504040204" pitchFamily="34" charset="-120"/>
              </a:rPr>
              <a:t>服勤辦法背景與目的</a:t>
            </a:r>
          </a:p>
        </p:txBody>
      </p:sp>
      <p:sp>
        <p:nvSpPr>
          <p:cNvPr id="605" name="Google Shape;605;p34"/>
          <p:cNvSpPr txBox="1">
            <a:spLocks noGrp="1"/>
          </p:cNvSpPr>
          <p:nvPr>
            <p:ph type="title" idx="16"/>
          </p:nvPr>
        </p:nvSpPr>
        <p:spPr>
          <a:xfrm>
            <a:off x="3470061" y="4299831"/>
            <a:ext cx="3202723" cy="7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400" dirty="0">
                <a:latin typeface="微軟正黑體" panose="020B0604030504040204" pitchFamily="34" charset="-120"/>
                <a:ea typeface="微軟正黑體" panose="020B0604030504040204" pitchFamily="34" charset="-120"/>
              </a:rPr>
              <a:t>本校實務案例分享</a:t>
            </a:r>
            <a:endParaRPr sz="2400" dirty="0">
              <a:latin typeface="微軟正黑體" panose="020B0604030504040204" pitchFamily="34" charset="-120"/>
              <a:ea typeface="微軟正黑體" panose="020B0604030504040204" pitchFamily="34" charset="-120"/>
            </a:endParaRPr>
          </a:p>
        </p:txBody>
      </p:sp>
      <p:grpSp>
        <p:nvGrpSpPr>
          <p:cNvPr id="606" name="Google Shape;606;p34"/>
          <p:cNvGrpSpPr/>
          <p:nvPr/>
        </p:nvGrpSpPr>
        <p:grpSpPr>
          <a:xfrm>
            <a:off x="8063876" y="3538496"/>
            <a:ext cx="933327" cy="1652537"/>
            <a:chOff x="8063876" y="3538496"/>
            <a:chExt cx="933327" cy="1652537"/>
          </a:xfrm>
        </p:grpSpPr>
        <p:sp>
          <p:nvSpPr>
            <p:cNvPr id="607" name="Google Shape;607;p34"/>
            <p:cNvSpPr/>
            <p:nvPr/>
          </p:nvSpPr>
          <p:spPr>
            <a:xfrm>
              <a:off x="8587840" y="4226804"/>
              <a:ext cx="102797" cy="964229"/>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8443401" y="4235383"/>
              <a:ext cx="131929" cy="950542"/>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8659787" y="4226804"/>
              <a:ext cx="272359" cy="959121"/>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527904" y="4606463"/>
              <a:ext cx="236949" cy="1887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063876" y="3538496"/>
              <a:ext cx="933327" cy="726048"/>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8095501" y="3538691"/>
              <a:ext cx="890079" cy="726477"/>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8725163" y="3792707"/>
              <a:ext cx="28585" cy="37162"/>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8726294" y="3729340"/>
              <a:ext cx="44028" cy="173021"/>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8692641" y="3787014"/>
              <a:ext cx="53700" cy="4285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4"/>
          <p:cNvSpPr/>
          <p:nvPr/>
        </p:nvSpPr>
        <p:spPr>
          <a:xfrm flipH="1">
            <a:off x="397959" y="4121083"/>
            <a:ext cx="300182" cy="22619"/>
          </a:xfrm>
          <a:custGeom>
            <a:avLst/>
            <a:gdLst/>
            <a:ahLst/>
            <a:cxnLst/>
            <a:rect l="l" t="t" r="r" b="b"/>
            <a:pathLst>
              <a:path w="6808" h="513" extrusionOk="0">
                <a:moveTo>
                  <a:pt x="59" y="0"/>
                </a:moveTo>
                <a:lnTo>
                  <a:pt x="0" y="366"/>
                </a:lnTo>
                <a:lnTo>
                  <a:pt x="6808" y="513"/>
                </a:lnTo>
                <a:lnTo>
                  <a:pt x="6808" y="147"/>
                </a:ln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4"/>
          <p:cNvGrpSpPr/>
          <p:nvPr/>
        </p:nvGrpSpPr>
        <p:grpSpPr>
          <a:xfrm>
            <a:off x="126858" y="3753525"/>
            <a:ext cx="736703" cy="1437558"/>
            <a:chOff x="126858" y="3753525"/>
            <a:chExt cx="736703" cy="1437558"/>
          </a:xfrm>
        </p:grpSpPr>
        <p:sp>
          <p:nvSpPr>
            <p:cNvPr id="618" name="Google Shape;618;p34"/>
            <p:cNvSpPr/>
            <p:nvPr/>
          </p:nvSpPr>
          <p:spPr>
            <a:xfrm flipH="1">
              <a:off x="465818" y="3837371"/>
              <a:ext cx="144787" cy="1353712"/>
            </a:xfrm>
            <a:custGeom>
              <a:avLst/>
              <a:gdLst/>
              <a:ahLst/>
              <a:cxnLst/>
              <a:rect l="l" t="t" r="r" b="b"/>
              <a:pathLst>
                <a:path w="2958" h="27655" extrusionOk="0">
                  <a:moveTo>
                    <a:pt x="1" y="1"/>
                  </a:moveTo>
                  <a:lnTo>
                    <a:pt x="2402" y="27655"/>
                  </a:lnTo>
                  <a:lnTo>
                    <a:pt x="2958" y="27655"/>
                  </a:lnTo>
                  <a:lnTo>
                    <a:pt x="938" y="26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flipH="1">
              <a:off x="266597" y="3753525"/>
              <a:ext cx="596964" cy="78907"/>
            </a:xfrm>
            <a:custGeom>
              <a:avLst/>
              <a:gdLst/>
              <a:ahLst/>
              <a:cxnLst/>
              <a:rect l="l" t="t" r="r" b="b"/>
              <a:pathLst>
                <a:path w="12196" h="1612" extrusionOk="0">
                  <a:moveTo>
                    <a:pt x="7130" y="1"/>
                  </a:moveTo>
                  <a:cubicBezTo>
                    <a:pt x="2050" y="1"/>
                    <a:pt x="1" y="323"/>
                    <a:pt x="250" y="1611"/>
                  </a:cubicBezTo>
                  <a:lnTo>
                    <a:pt x="11961" y="1611"/>
                  </a:lnTo>
                  <a:cubicBezTo>
                    <a:pt x="11961" y="1611"/>
                    <a:pt x="12196" y="1"/>
                    <a:pt x="7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flipH="1">
              <a:off x="278051" y="3825183"/>
              <a:ext cx="573322" cy="25160"/>
            </a:xfrm>
            <a:custGeom>
              <a:avLst/>
              <a:gdLst/>
              <a:ahLst/>
              <a:cxnLst/>
              <a:rect l="l" t="t" r="r" b="b"/>
              <a:pathLst>
                <a:path w="11713" h="514" extrusionOk="0">
                  <a:moveTo>
                    <a:pt x="11712" y="1"/>
                  </a:moveTo>
                  <a:lnTo>
                    <a:pt x="1" y="147"/>
                  </a:lnTo>
                  <a:lnTo>
                    <a:pt x="1" y="513"/>
                  </a:lnTo>
                  <a:lnTo>
                    <a:pt x="11712" y="513"/>
                  </a:lnTo>
                  <a:lnTo>
                    <a:pt x="11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flipH="1">
              <a:off x="628467" y="3850293"/>
              <a:ext cx="183504" cy="1333643"/>
            </a:xfrm>
            <a:custGeom>
              <a:avLst/>
              <a:gdLst/>
              <a:ahLst/>
              <a:cxnLst/>
              <a:rect l="l" t="t" r="r" b="b"/>
              <a:pathLst>
                <a:path w="3749" h="27245" extrusionOk="0">
                  <a:moveTo>
                    <a:pt x="2724" y="0"/>
                  </a:moveTo>
                  <a:lnTo>
                    <a:pt x="1" y="27244"/>
                  </a:lnTo>
                  <a:lnTo>
                    <a:pt x="396" y="27244"/>
                  </a:lnTo>
                  <a:lnTo>
                    <a:pt x="3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flipH="1">
              <a:off x="126858" y="3837371"/>
              <a:ext cx="381986" cy="1346566"/>
            </a:xfrm>
            <a:custGeom>
              <a:avLst/>
              <a:gdLst/>
              <a:ahLst/>
              <a:cxnLst/>
              <a:rect l="l" t="t" r="r" b="b"/>
              <a:pathLst>
                <a:path w="7804" h="27509" extrusionOk="0">
                  <a:moveTo>
                    <a:pt x="981" y="1"/>
                  </a:moveTo>
                  <a:lnTo>
                    <a:pt x="0" y="264"/>
                  </a:lnTo>
                  <a:lnTo>
                    <a:pt x="7349" y="27508"/>
                  </a:lnTo>
                  <a:lnTo>
                    <a:pt x="7803" y="27508"/>
                  </a:lnTo>
                  <a:lnTo>
                    <a:pt x="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flipH="1">
              <a:off x="179913" y="5053401"/>
              <a:ext cx="601956" cy="45181"/>
            </a:xfrm>
            <a:custGeom>
              <a:avLst/>
              <a:gdLst/>
              <a:ahLst/>
              <a:cxnLst/>
              <a:rect l="l" t="t" r="r" b="b"/>
              <a:pathLst>
                <a:path w="12298" h="923" extrusionOk="0">
                  <a:moveTo>
                    <a:pt x="12196" y="0"/>
                  </a:moveTo>
                  <a:lnTo>
                    <a:pt x="1" y="454"/>
                  </a:lnTo>
                  <a:lnTo>
                    <a:pt x="1" y="922"/>
                  </a:lnTo>
                  <a:lnTo>
                    <a:pt x="12298" y="337"/>
                  </a:lnTo>
                  <a:lnTo>
                    <a:pt x="1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34"/>
          <p:cNvSpPr/>
          <p:nvPr/>
        </p:nvSpPr>
        <p:spPr>
          <a:xfrm rot="2515456">
            <a:off x="7066219" y="12385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rot="-2700000">
            <a:off x="1223718" y="4686046"/>
            <a:ext cx="292318" cy="26177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rot="-1701150">
            <a:off x="8714123" y="7632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4;p34">
            <a:extLst>
              <a:ext uri="{FF2B5EF4-FFF2-40B4-BE49-F238E27FC236}">
                <a16:creationId xmlns:a16="http://schemas.microsoft.com/office/drawing/2014/main" id="{F5C1205A-47CE-4F83-9FFA-7048550DA39F}"/>
              </a:ext>
            </a:extLst>
          </p:cNvPr>
          <p:cNvSpPr txBox="1">
            <a:spLocks/>
          </p:cNvSpPr>
          <p:nvPr/>
        </p:nvSpPr>
        <p:spPr>
          <a:xfrm>
            <a:off x="3470062" y="1419145"/>
            <a:ext cx="25358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法規依據</a:t>
            </a:r>
          </a:p>
        </p:txBody>
      </p:sp>
      <p:sp>
        <p:nvSpPr>
          <p:cNvPr id="46" name="Google Shape;604;p34">
            <a:extLst>
              <a:ext uri="{FF2B5EF4-FFF2-40B4-BE49-F238E27FC236}">
                <a16:creationId xmlns:a16="http://schemas.microsoft.com/office/drawing/2014/main" id="{4BD25BED-4046-4D6C-B70F-81A1A971920C}"/>
              </a:ext>
            </a:extLst>
          </p:cNvPr>
          <p:cNvSpPr txBox="1">
            <a:spLocks/>
          </p:cNvSpPr>
          <p:nvPr/>
        </p:nvSpPr>
        <p:spPr>
          <a:xfrm>
            <a:off x="3470062" y="2021301"/>
            <a:ext cx="339834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延長辦公時數要件</a:t>
            </a:r>
          </a:p>
        </p:txBody>
      </p:sp>
      <p:sp>
        <p:nvSpPr>
          <p:cNvPr id="47" name="Google Shape;604;p34">
            <a:extLst>
              <a:ext uri="{FF2B5EF4-FFF2-40B4-BE49-F238E27FC236}">
                <a16:creationId xmlns:a16="http://schemas.microsoft.com/office/drawing/2014/main" id="{BDEE6546-E0D1-410F-AB7B-24936DDD2D35}"/>
              </a:ext>
            </a:extLst>
          </p:cNvPr>
          <p:cNvSpPr txBox="1">
            <a:spLocks/>
          </p:cNvSpPr>
          <p:nvPr/>
        </p:nvSpPr>
        <p:spPr>
          <a:xfrm>
            <a:off x="3470061" y="3191713"/>
            <a:ext cx="437461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Archivo Black"/>
              <a:buNone/>
              <a:defRPr sz="2000"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algn="l">
              <a:defRPr sz="2400">
                <a:latin typeface="標楷體"/>
              </a:defRPr>
            </a:pPr>
            <a:r>
              <a:rPr lang="zh-TW" altLang="en-US" sz="2400" dirty="0">
                <a:latin typeface="微軟正黑體" panose="020B0604030504040204" pitchFamily="34" charset="-120"/>
                <a:ea typeface="微軟正黑體" panose="020B0604030504040204" pitchFamily="34" charset="-120"/>
              </a:rPr>
              <a:t>本校差勤管理要點加班事項</a:t>
            </a:r>
          </a:p>
        </p:txBody>
      </p:sp>
      <p:sp>
        <p:nvSpPr>
          <p:cNvPr id="55" name="Google Shape;593;p34">
            <a:extLst>
              <a:ext uri="{FF2B5EF4-FFF2-40B4-BE49-F238E27FC236}">
                <a16:creationId xmlns:a16="http://schemas.microsoft.com/office/drawing/2014/main" id="{0AAF6C0B-0464-4716-B0F5-2F0E716B8202}"/>
              </a:ext>
            </a:extLst>
          </p:cNvPr>
          <p:cNvSpPr txBox="1">
            <a:spLocks/>
          </p:cNvSpPr>
          <p:nvPr/>
        </p:nvSpPr>
        <p:spPr>
          <a:xfrm>
            <a:off x="2491422" y="1368190"/>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2</a:t>
            </a:r>
            <a:endParaRPr lang="en" sz="3200" dirty="0"/>
          </a:p>
        </p:txBody>
      </p:sp>
      <p:sp>
        <p:nvSpPr>
          <p:cNvPr id="56" name="Google Shape;593;p34">
            <a:extLst>
              <a:ext uri="{FF2B5EF4-FFF2-40B4-BE49-F238E27FC236}">
                <a16:creationId xmlns:a16="http://schemas.microsoft.com/office/drawing/2014/main" id="{EC0A3CDC-0725-40CB-A133-24A4D728677F}"/>
              </a:ext>
            </a:extLst>
          </p:cNvPr>
          <p:cNvSpPr txBox="1">
            <a:spLocks/>
          </p:cNvSpPr>
          <p:nvPr/>
        </p:nvSpPr>
        <p:spPr>
          <a:xfrm>
            <a:off x="2491422" y="1956651"/>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3</a:t>
            </a:r>
            <a:endParaRPr lang="en" sz="3200" dirty="0"/>
          </a:p>
        </p:txBody>
      </p:sp>
      <p:sp>
        <p:nvSpPr>
          <p:cNvPr id="57" name="Google Shape;593;p34">
            <a:extLst>
              <a:ext uri="{FF2B5EF4-FFF2-40B4-BE49-F238E27FC236}">
                <a16:creationId xmlns:a16="http://schemas.microsoft.com/office/drawing/2014/main" id="{091E5880-AEA2-4BF9-8FBE-2B656AF73404}"/>
              </a:ext>
            </a:extLst>
          </p:cNvPr>
          <p:cNvSpPr txBox="1">
            <a:spLocks/>
          </p:cNvSpPr>
          <p:nvPr/>
        </p:nvSpPr>
        <p:spPr>
          <a:xfrm>
            <a:off x="2491422" y="2522898"/>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4</a:t>
            </a:r>
            <a:endParaRPr lang="en" sz="3200" dirty="0"/>
          </a:p>
        </p:txBody>
      </p:sp>
      <p:sp>
        <p:nvSpPr>
          <p:cNvPr id="58" name="Google Shape;593;p34">
            <a:extLst>
              <a:ext uri="{FF2B5EF4-FFF2-40B4-BE49-F238E27FC236}">
                <a16:creationId xmlns:a16="http://schemas.microsoft.com/office/drawing/2014/main" id="{AB076B42-58CE-4F70-8A43-41A95EE3347C}"/>
              </a:ext>
            </a:extLst>
          </p:cNvPr>
          <p:cNvSpPr txBox="1">
            <a:spLocks/>
          </p:cNvSpPr>
          <p:nvPr/>
        </p:nvSpPr>
        <p:spPr>
          <a:xfrm>
            <a:off x="2491422" y="3108315"/>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5</a:t>
            </a:r>
            <a:endParaRPr lang="en" sz="3200" dirty="0"/>
          </a:p>
        </p:txBody>
      </p:sp>
      <p:sp>
        <p:nvSpPr>
          <p:cNvPr id="59" name="Google Shape;593;p34">
            <a:extLst>
              <a:ext uri="{FF2B5EF4-FFF2-40B4-BE49-F238E27FC236}">
                <a16:creationId xmlns:a16="http://schemas.microsoft.com/office/drawing/2014/main" id="{9398DFCB-1C22-4B58-BB91-832EC3B88B7C}"/>
              </a:ext>
            </a:extLst>
          </p:cNvPr>
          <p:cNvSpPr txBox="1">
            <a:spLocks/>
          </p:cNvSpPr>
          <p:nvPr/>
        </p:nvSpPr>
        <p:spPr>
          <a:xfrm>
            <a:off x="2485686" y="3678607"/>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6</a:t>
            </a:r>
            <a:endParaRPr lang="en" sz="3200" dirty="0"/>
          </a:p>
        </p:txBody>
      </p:sp>
      <p:sp>
        <p:nvSpPr>
          <p:cNvPr id="60" name="Google Shape;593;p34">
            <a:extLst>
              <a:ext uri="{FF2B5EF4-FFF2-40B4-BE49-F238E27FC236}">
                <a16:creationId xmlns:a16="http://schemas.microsoft.com/office/drawing/2014/main" id="{90E69FEB-AB95-4489-9B17-7710D593899C}"/>
              </a:ext>
            </a:extLst>
          </p:cNvPr>
          <p:cNvSpPr txBox="1">
            <a:spLocks/>
          </p:cNvSpPr>
          <p:nvPr/>
        </p:nvSpPr>
        <p:spPr>
          <a:xfrm>
            <a:off x="2503110" y="4264024"/>
            <a:ext cx="978640" cy="493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chivo Black"/>
              <a:buNone/>
              <a:defRPr sz="4100" b="0" i="0" u="none" strike="noStrike" cap="none">
                <a:solidFill>
                  <a:schemeClr val="lt2"/>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 sz="3200" dirty="0"/>
              <a:t>0</a:t>
            </a:r>
            <a:r>
              <a:rPr lang="en-US" altLang="zh-TW" sz="3200" dirty="0"/>
              <a:t>7</a:t>
            </a:r>
            <a:endParaRPr lang="e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61"/>
          <p:cNvSpPr txBox="1">
            <a:spLocks noGrp="1"/>
          </p:cNvSpPr>
          <p:nvPr>
            <p:ph type="title"/>
          </p:nvPr>
        </p:nvSpPr>
        <p:spPr>
          <a:xfrm>
            <a:off x="2866050" y="343926"/>
            <a:ext cx="341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800" b="1" dirty="0">
                <a:solidFill>
                  <a:srgbClr val="002060"/>
                </a:solidFill>
                <a:latin typeface="+mj-ea"/>
              </a:rPr>
              <a:t>服勤辦法背景與目的</a:t>
            </a:r>
            <a:endParaRPr sz="2800" b="1" dirty="0"/>
          </a:p>
        </p:txBody>
      </p:sp>
      <p:grpSp>
        <p:nvGrpSpPr>
          <p:cNvPr id="2519" name="Google Shape;2519;p61"/>
          <p:cNvGrpSpPr/>
          <p:nvPr/>
        </p:nvGrpSpPr>
        <p:grpSpPr>
          <a:xfrm>
            <a:off x="4" y="916552"/>
            <a:ext cx="622800" cy="619500"/>
            <a:chOff x="-43146" y="1139477"/>
            <a:chExt cx="622800" cy="619500"/>
          </a:xfrm>
        </p:grpSpPr>
        <p:sp>
          <p:nvSpPr>
            <p:cNvPr id="2520" name="Google Shape;2520;p61"/>
            <p:cNvSpPr/>
            <p:nvPr/>
          </p:nvSpPr>
          <p:spPr>
            <a:xfrm rot="2517580">
              <a:off x="36280" y="1241357"/>
              <a:ext cx="463949" cy="415739"/>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rot="1928195">
              <a:off x="205388" y="1337374"/>
              <a:ext cx="166963" cy="223526"/>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文字方塊 9">
            <a:extLst>
              <a:ext uri="{FF2B5EF4-FFF2-40B4-BE49-F238E27FC236}">
                <a16:creationId xmlns:a16="http://schemas.microsoft.com/office/drawing/2014/main" id="{765C3B30-CB1E-4143-A0D3-FE616011F56C}"/>
              </a:ext>
            </a:extLst>
          </p:cNvPr>
          <p:cNvSpPr txBox="1"/>
          <p:nvPr/>
        </p:nvSpPr>
        <p:spPr>
          <a:xfrm>
            <a:off x="824844" y="1063221"/>
            <a:ext cx="7892372" cy="3077766"/>
          </a:xfrm>
          <a:prstGeom prst="rect">
            <a:avLst/>
          </a:prstGeom>
          <a:noFill/>
        </p:spPr>
        <p:txBody>
          <a:bodyPr wrap="square" rtlCol="0">
            <a:spAutoFit/>
          </a:bodyPr>
          <a:lstStyle/>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背景：</a:t>
            </a:r>
            <a:r>
              <a:rPr lang="zh-TW" altLang="en-US" sz="2000" dirty="0">
                <a:latin typeface="微軟正黑體" panose="020B0604030504040204" pitchFamily="34" charset="-120"/>
                <a:ea typeface="微軟正黑體" panose="020B0604030504040204" pitchFamily="34" charset="-120"/>
              </a:rPr>
              <a:t>司法院釋字第</a:t>
            </a:r>
            <a:r>
              <a:rPr lang="en-US" altLang="zh-TW" sz="2000" dirty="0">
                <a:latin typeface="微軟正黑體" panose="020B0604030504040204" pitchFamily="34" charset="-120"/>
                <a:ea typeface="微軟正黑體" panose="020B0604030504040204" pitchFamily="34" charset="-120"/>
              </a:rPr>
              <a:t>785</a:t>
            </a:r>
            <a:r>
              <a:rPr lang="zh-TW" altLang="en-US" sz="2000" dirty="0">
                <a:latin typeface="微軟正黑體" panose="020B0604030504040204" pitchFamily="34" charset="-120"/>
                <a:ea typeface="微軟正黑體" panose="020B0604030504040204" pitchFamily="34" charset="-120"/>
              </a:rPr>
              <a:t>號解釋</a:t>
            </a:r>
            <a:r>
              <a:rPr lang="en-US" altLang="zh-TW" sz="2000" dirty="0">
                <a:latin typeface="微軟正黑體" panose="020B0604030504040204" pitchFamily="34" charset="-120"/>
                <a:ea typeface="微軟正黑體" panose="020B0604030504040204" pitchFamily="34" charset="-120"/>
              </a:rPr>
              <a:t>-108</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29</a:t>
            </a:r>
            <a:r>
              <a:rPr lang="zh-TW" altLang="en-US" sz="2000" dirty="0">
                <a:latin typeface="微軟正黑體" panose="020B0604030504040204" pitchFamily="34" charset="-120"/>
                <a:ea typeface="微軟正黑體" panose="020B0604030504040204" pitchFamily="34" charset="-120"/>
              </a:rPr>
              <a:t>日</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目的：</a:t>
            </a:r>
            <a:r>
              <a:rPr lang="zh-TW" altLang="en-US" sz="2000" b="1" dirty="0">
                <a:solidFill>
                  <a:srgbClr val="FF0000"/>
                </a:solidFill>
                <a:latin typeface="微軟正黑體" panose="020B0604030504040204" pitchFamily="34" charset="-120"/>
                <a:ea typeface="微軟正黑體" panose="020B0604030504040204" pitchFamily="34" charset="-120"/>
              </a:rPr>
              <a:t>維護公務員健康權</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訂定框架性規範</a:t>
            </a:r>
            <a:endParaRPr lang="en-US" altLang="zh-TW" sz="2000" b="1" dirty="0">
              <a:solidFill>
                <a:srgbClr val="002060"/>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服勤時數的合理上限</a:t>
            </a:r>
            <a:endParaRPr lang="en-US" altLang="zh-TW" sz="20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服勤與休假之頻率</a:t>
            </a:r>
            <a:endParaRPr lang="en-US" altLang="zh-TW" sz="20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defRPr sz="2400">
                <a:latin typeface="標楷體"/>
              </a:defRPr>
            </a:pPr>
            <a:r>
              <a:rPr lang="zh-TW" altLang="en-US" sz="2000" dirty="0">
                <a:latin typeface="微軟正黑體" panose="020B0604030504040204" pitchFamily="34" charset="-120"/>
                <a:ea typeface="微軟正黑體" panose="020B0604030504040204" pitchFamily="34" charset="-120"/>
              </a:rPr>
              <a:t>服勤日中連續休息最低時數</a:t>
            </a:r>
          </a:p>
          <a:p>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733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14;p61">
            <a:extLst>
              <a:ext uri="{FF2B5EF4-FFF2-40B4-BE49-F238E27FC236}">
                <a16:creationId xmlns:a16="http://schemas.microsoft.com/office/drawing/2014/main" id="{FD881DDC-71C7-4C4E-B5D3-CD610068A274}"/>
              </a:ext>
            </a:extLst>
          </p:cNvPr>
          <p:cNvSpPr txBox="1">
            <a:spLocks noGrp="1"/>
          </p:cNvSpPr>
          <p:nvPr>
            <p:ph type="title"/>
          </p:nvPr>
        </p:nvSpPr>
        <p:spPr>
          <a:xfrm>
            <a:off x="3762634" y="165199"/>
            <a:ext cx="161873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2800" b="1" dirty="0">
                <a:solidFill>
                  <a:srgbClr val="002060"/>
                </a:solidFill>
                <a:latin typeface="+mj-ea"/>
              </a:rPr>
              <a:t>法規依據</a:t>
            </a:r>
            <a:endParaRPr sz="2800" b="1" dirty="0"/>
          </a:p>
        </p:txBody>
      </p:sp>
      <p:sp>
        <p:nvSpPr>
          <p:cNvPr id="5" name="Content Placeholder 2">
            <a:extLst>
              <a:ext uri="{FF2B5EF4-FFF2-40B4-BE49-F238E27FC236}">
                <a16:creationId xmlns:a16="http://schemas.microsoft.com/office/drawing/2014/main" id="{737B3359-DAE0-47E4-AC11-A723DB1F231C}"/>
              </a:ext>
            </a:extLst>
          </p:cNvPr>
          <p:cNvSpPr txBox="1">
            <a:spLocks/>
          </p:cNvSpPr>
          <p:nvPr/>
        </p:nvSpPr>
        <p:spPr>
          <a:xfrm>
            <a:off x="858629" y="957941"/>
            <a:ext cx="7426741" cy="364191"/>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400">
                <a:latin typeface="標楷體"/>
              </a:defRPr>
            </a:pPr>
            <a:r>
              <a:rPr lang="zh-TW" altLang="en-US" sz="2200" b="1" dirty="0">
                <a:solidFill>
                  <a:srgbClr val="002060"/>
                </a:solidFill>
                <a:latin typeface="微軟正黑體" panose="020B0604030504040204" pitchFamily="34" charset="-120"/>
                <a:ea typeface="微軟正黑體" panose="020B0604030504040204" pitchFamily="34" charset="-120"/>
              </a:rPr>
              <a:t>公務員服務法第</a:t>
            </a:r>
            <a:r>
              <a:rPr lang="en-US" altLang="zh-TW" sz="2200" b="1" dirty="0">
                <a:solidFill>
                  <a:srgbClr val="002060"/>
                </a:solidFill>
                <a:latin typeface="微軟正黑體" panose="020B0604030504040204" pitchFamily="34" charset="-120"/>
                <a:ea typeface="微軟正黑體" panose="020B0604030504040204" pitchFamily="34" charset="-120"/>
              </a:rPr>
              <a:t>12</a:t>
            </a:r>
            <a:r>
              <a:rPr lang="zh-TW" altLang="en-US" sz="2200" b="1" dirty="0">
                <a:solidFill>
                  <a:srgbClr val="002060"/>
                </a:solidFill>
                <a:latin typeface="微軟正黑體" panose="020B0604030504040204" pitchFamily="34" charset="-120"/>
                <a:ea typeface="微軟正黑體" panose="020B0604030504040204" pitchFamily="34" charset="-120"/>
              </a:rPr>
              <a:t>條第</a:t>
            </a:r>
            <a:r>
              <a:rPr lang="en-US" altLang="zh-TW" sz="2200" b="1" dirty="0">
                <a:solidFill>
                  <a:srgbClr val="002060"/>
                </a:solidFill>
                <a:latin typeface="微軟正黑體" panose="020B0604030504040204" pitchFamily="34" charset="-120"/>
                <a:ea typeface="微軟正黑體" panose="020B0604030504040204" pitchFamily="34" charset="-120"/>
              </a:rPr>
              <a:t>1</a:t>
            </a:r>
            <a:r>
              <a:rPr lang="zh-TW" altLang="en-US" sz="2200" b="1" dirty="0">
                <a:solidFill>
                  <a:srgbClr val="002060"/>
                </a:solidFill>
                <a:latin typeface="微軟正黑體" panose="020B0604030504040204" pitchFamily="34" charset="-120"/>
                <a:ea typeface="微軟正黑體" panose="020B0604030504040204" pitchFamily="34" charset="-120"/>
              </a:rPr>
              <a:t>項、第</a:t>
            </a:r>
            <a:r>
              <a:rPr lang="en-US" altLang="zh-TW" sz="2200" b="1" dirty="0">
                <a:solidFill>
                  <a:srgbClr val="002060"/>
                </a:solidFill>
                <a:latin typeface="微軟正黑體" panose="020B0604030504040204" pitchFamily="34" charset="-120"/>
                <a:ea typeface="微軟正黑體" panose="020B0604030504040204" pitchFamily="34" charset="-120"/>
              </a:rPr>
              <a:t>3</a:t>
            </a:r>
            <a:r>
              <a:rPr lang="zh-TW" altLang="en-US" sz="2200" b="1" dirty="0">
                <a:solidFill>
                  <a:srgbClr val="002060"/>
                </a:solidFill>
                <a:latin typeface="微軟正黑體" panose="020B0604030504040204" pitchFamily="34" charset="-120"/>
                <a:ea typeface="微軟正黑體" panose="020B0604030504040204" pitchFamily="34" charset="-120"/>
              </a:rPr>
              <a:t>項、第</a:t>
            </a:r>
            <a:r>
              <a:rPr lang="en-US" altLang="zh-TW" sz="2200" b="1" dirty="0">
                <a:solidFill>
                  <a:srgbClr val="002060"/>
                </a:solidFill>
                <a:latin typeface="微軟正黑體" panose="020B0604030504040204" pitchFamily="34" charset="-120"/>
                <a:ea typeface="微軟正黑體" panose="020B0604030504040204" pitchFamily="34" charset="-120"/>
              </a:rPr>
              <a:t>5</a:t>
            </a:r>
            <a:r>
              <a:rPr lang="zh-TW" altLang="en-US" sz="2200" b="1" dirty="0">
                <a:solidFill>
                  <a:srgbClr val="002060"/>
                </a:solidFill>
                <a:latin typeface="微軟正黑體" panose="020B0604030504040204" pitchFamily="34" charset="-120"/>
                <a:ea typeface="微軟正黑體" panose="020B0604030504040204" pitchFamily="34" charset="-120"/>
              </a:rPr>
              <a:t>項</a:t>
            </a:r>
            <a:endParaRPr lang="zh-TW" altLang="en-US" sz="2200" dirty="0">
              <a:latin typeface="標楷體" panose="03000509000000000000" pitchFamily="65" charset="-120"/>
              <a:ea typeface="標楷體" panose="03000509000000000000" pitchFamily="65" charset="-120"/>
            </a:endParaRPr>
          </a:p>
          <a:p>
            <a:pPr>
              <a:defRPr sz="2400">
                <a:latin typeface="標楷體"/>
              </a:defRPr>
            </a:pPr>
            <a:endParaRPr lang="zh-TW" altLang="en-US" sz="2400" dirty="0">
              <a:latin typeface="標楷體"/>
            </a:endParaRPr>
          </a:p>
        </p:txBody>
      </p:sp>
      <p:graphicFrame>
        <p:nvGraphicFramePr>
          <p:cNvPr id="6" name="資料庫圖表 5">
            <a:extLst>
              <a:ext uri="{FF2B5EF4-FFF2-40B4-BE49-F238E27FC236}">
                <a16:creationId xmlns:a16="http://schemas.microsoft.com/office/drawing/2014/main" id="{42EFC63C-818B-4BEF-9618-5E055268C882}"/>
              </a:ext>
            </a:extLst>
          </p:cNvPr>
          <p:cNvGraphicFramePr/>
          <p:nvPr>
            <p:extLst>
              <p:ext uri="{D42A27DB-BD31-4B8C-83A1-F6EECF244321}">
                <p14:modId xmlns:p14="http://schemas.microsoft.com/office/powerpoint/2010/main" val="400685862"/>
              </p:ext>
            </p:extLst>
          </p:nvPr>
        </p:nvGraphicFramePr>
        <p:xfrm>
          <a:off x="1346709" y="1359756"/>
          <a:ext cx="6563914" cy="173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a:extLst>
              <a:ext uri="{FF2B5EF4-FFF2-40B4-BE49-F238E27FC236}">
                <a16:creationId xmlns:a16="http://schemas.microsoft.com/office/drawing/2014/main" id="{1CFD0F39-547D-498D-9FE6-0E19899C9C3D}"/>
              </a:ext>
            </a:extLst>
          </p:cNvPr>
          <p:cNvGraphicFramePr/>
          <p:nvPr>
            <p:extLst>
              <p:ext uri="{D42A27DB-BD31-4B8C-83A1-F6EECF244321}">
                <p14:modId xmlns:p14="http://schemas.microsoft.com/office/powerpoint/2010/main" val="3058700223"/>
              </p:ext>
            </p:extLst>
          </p:nvPr>
        </p:nvGraphicFramePr>
        <p:xfrm>
          <a:off x="1346709" y="3563451"/>
          <a:ext cx="6563915" cy="1414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2">
            <a:extLst>
              <a:ext uri="{FF2B5EF4-FFF2-40B4-BE49-F238E27FC236}">
                <a16:creationId xmlns:a16="http://schemas.microsoft.com/office/drawing/2014/main" id="{6B345B86-D919-4279-9673-511232BD52A6}"/>
              </a:ext>
            </a:extLst>
          </p:cNvPr>
          <p:cNvSpPr txBox="1">
            <a:spLocks/>
          </p:cNvSpPr>
          <p:nvPr/>
        </p:nvSpPr>
        <p:spPr>
          <a:xfrm>
            <a:off x="793865" y="3182539"/>
            <a:ext cx="7426741" cy="364191"/>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400">
                <a:latin typeface="標楷體"/>
              </a:defRPr>
            </a:pPr>
            <a:r>
              <a:rPr lang="zh-TW" altLang="en-US" sz="2000" b="1" dirty="0">
                <a:solidFill>
                  <a:srgbClr val="002060"/>
                </a:solidFill>
                <a:latin typeface="微軟正黑體" panose="020B0604030504040204" pitchFamily="34" charset="-120"/>
                <a:ea typeface="微軟正黑體" panose="020B0604030504040204" pitchFamily="34" charset="-120"/>
              </a:rPr>
              <a:t>公務員服務法第</a:t>
            </a:r>
            <a:r>
              <a:rPr lang="en-US" altLang="zh-TW" sz="2000" b="1" dirty="0">
                <a:solidFill>
                  <a:srgbClr val="002060"/>
                </a:solidFill>
                <a:latin typeface="微軟正黑體" panose="020B0604030504040204" pitchFamily="34" charset="-120"/>
                <a:ea typeface="微軟正黑體" panose="020B0604030504040204" pitchFamily="34" charset="-120"/>
              </a:rPr>
              <a:t>23</a:t>
            </a:r>
            <a:r>
              <a:rPr lang="zh-TW" altLang="en-US" sz="2000" b="1" dirty="0">
                <a:solidFill>
                  <a:srgbClr val="002060"/>
                </a:solidFill>
                <a:latin typeface="微軟正黑體" panose="020B0604030504040204" pitchFamily="34" charset="-120"/>
                <a:ea typeface="微軟正黑體" panose="020B0604030504040204" pitchFamily="34" charset="-120"/>
              </a:rPr>
              <a:t>條第</a:t>
            </a:r>
            <a:r>
              <a:rPr lang="en-US" altLang="zh-TW" sz="2000" b="1" dirty="0">
                <a:solidFill>
                  <a:srgbClr val="002060"/>
                </a:solidFill>
                <a:latin typeface="微軟正黑體" panose="020B0604030504040204" pitchFamily="34" charset="-120"/>
                <a:ea typeface="微軟正黑體" panose="020B0604030504040204" pitchFamily="34" charset="-120"/>
              </a:rPr>
              <a:t>2</a:t>
            </a:r>
            <a:r>
              <a:rPr lang="zh-TW" altLang="en-US" sz="2000" b="1" dirty="0">
                <a:solidFill>
                  <a:srgbClr val="002060"/>
                </a:solidFill>
                <a:latin typeface="微軟正黑體" panose="020B0604030504040204" pitchFamily="34" charset="-120"/>
                <a:ea typeface="微軟正黑體" panose="020B0604030504040204" pitchFamily="34" charset="-120"/>
              </a:rPr>
              <a:t>項</a:t>
            </a:r>
            <a:endParaRPr lang="zh-TW" altLang="en-US" sz="2000" dirty="0">
              <a:latin typeface="標楷體"/>
            </a:endParaRPr>
          </a:p>
        </p:txBody>
      </p:sp>
    </p:spTree>
    <p:extLst>
      <p:ext uri="{BB962C8B-B14F-4D97-AF65-F5344CB8AC3E}">
        <p14:creationId xmlns:p14="http://schemas.microsoft.com/office/powerpoint/2010/main" val="268021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88" name="Google Shape;888;p41"/>
          <p:cNvSpPr txBox="1">
            <a:spLocks noGrp="1"/>
          </p:cNvSpPr>
          <p:nvPr>
            <p:ph type="title"/>
          </p:nvPr>
        </p:nvSpPr>
        <p:spPr>
          <a:xfrm>
            <a:off x="3093085" y="279506"/>
            <a:ext cx="3097810" cy="572700"/>
          </a:xfrm>
          <a:prstGeom prst="rect">
            <a:avLst/>
          </a:prstGeom>
        </p:spPr>
        <p:txBody>
          <a:bodyPr spcFirstLastPara="1" wrap="square" lIns="91425" tIns="91425" rIns="91425" bIns="91425" anchor="t" anchorCtr="0">
            <a:noAutofit/>
          </a:bodyPr>
          <a:lstStyle/>
          <a:p>
            <a:pPr algn="l"/>
            <a:r>
              <a:rPr lang="zh-TW" altLang="en-US" sz="2800" b="1" dirty="0">
                <a:solidFill>
                  <a:srgbClr val="002060"/>
                </a:solidFill>
                <a:latin typeface="+mj-ea"/>
              </a:rPr>
              <a:t>延長辦公時數要件</a:t>
            </a:r>
            <a:endParaRPr sz="2800" b="1" dirty="0">
              <a:solidFill>
                <a:srgbClr val="002060"/>
              </a:solidFill>
              <a:latin typeface="+mj-ea"/>
            </a:endParaRPr>
          </a:p>
        </p:txBody>
      </p:sp>
      <p:sp>
        <p:nvSpPr>
          <p:cNvPr id="890" name="Google Shape;890;p41"/>
          <p:cNvSpPr txBox="1"/>
          <p:nvPr/>
        </p:nvSpPr>
        <p:spPr>
          <a:xfrm>
            <a:off x="1481336" y="2583676"/>
            <a:ext cx="1288800" cy="496415"/>
          </a:xfrm>
          <a:prstGeom prst="rect">
            <a:avLst/>
          </a:prstGeom>
          <a:noFill/>
          <a:ln>
            <a:noFill/>
          </a:ln>
        </p:spPr>
        <p:txBody>
          <a:bodyPr spcFirstLastPara="1" wrap="square" lIns="0" tIns="6700" rIns="0" bIns="0" anchor="b" anchorCtr="0">
            <a:noAutofit/>
          </a:bodyPr>
          <a:lstStyle/>
          <a:p>
            <a:pPr lvl="0"/>
            <a:r>
              <a:rPr lang="zh-TW" altLang="en-US" sz="2400" b="1" dirty="0">
                <a:solidFill>
                  <a:srgbClr val="002060"/>
                </a:solidFill>
                <a:latin typeface="微軟正黑體" panose="020B0604030504040204" pitchFamily="34" charset="-120"/>
                <a:ea typeface="微軟正黑體" panose="020B0604030504040204" pitchFamily="34" charset="-120"/>
              </a:rPr>
              <a:t>執行職務</a:t>
            </a:r>
          </a:p>
        </p:txBody>
      </p:sp>
      <p:sp>
        <p:nvSpPr>
          <p:cNvPr id="892" name="Google Shape;892;p41"/>
          <p:cNvSpPr txBox="1"/>
          <p:nvPr/>
        </p:nvSpPr>
        <p:spPr>
          <a:xfrm>
            <a:off x="6087031" y="3221179"/>
            <a:ext cx="2338406" cy="1016147"/>
          </a:xfrm>
          <a:prstGeom prst="rect">
            <a:avLst/>
          </a:prstGeom>
          <a:noFill/>
          <a:ln>
            <a:noFill/>
          </a:ln>
        </p:spPr>
        <p:txBody>
          <a:bodyPr spcFirstLastPara="1" wrap="square" lIns="0" tIns="6700" rIns="0" bIns="0" anchor="b" anchorCtr="0">
            <a:noAutofit/>
          </a:bodyPr>
          <a:lstStyle/>
          <a:p>
            <a:pPr lvl="0" algn="l">
              <a:lnSpc>
                <a:spcPts val="2200"/>
              </a:lnSpc>
              <a:spcBef>
                <a:spcPts val="0"/>
              </a:spcBef>
              <a:spcAft>
                <a:spcPct val="35000"/>
              </a:spcAft>
            </a:pPr>
            <a:r>
              <a:rPr lang="zh-TW" altLang="en-US" sz="1600" b="1" dirty="0">
                <a:solidFill>
                  <a:srgbClr val="FF0000"/>
                </a:solidFill>
                <a:latin typeface="微軟正黑體" panose="020B0604030504040204" pitchFamily="34" charset="-120"/>
                <a:ea typeface="微軟正黑體" panose="020B0604030504040204" pitchFamily="34" charset="-120"/>
              </a:rPr>
              <a:t>考量急迫、必要及合理性，並應同步檢視同仁當月加班情形。</a:t>
            </a:r>
          </a:p>
        </p:txBody>
      </p:sp>
      <p:sp>
        <p:nvSpPr>
          <p:cNvPr id="894" name="Google Shape;894;p41"/>
          <p:cNvSpPr txBox="1"/>
          <p:nvPr/>
        </p:nvSpPr>
        <p:spPr>
          <a:xfrm>
            <a:off x="3535144" y="2878200"/>
            <a:ext cx="2213692" cy="812266"/>
          </a:xfrm>
          <a:prstGeom prst="rect">
            <a:avLst/>
          </a:prstGeom>
          <a:noFill/>
          <a:ln>
            <a:noFill/>
          </a:ln>
        </p:spPr>
        <p:txBody>
          <a:bodyPr spcFirstLastPara="1" wrap="square" lIns="0" tIns="6700" rIns="0" bIns="0" anchor="b" anchorCtr="0">
            <a:noAutofit/>
          </a:bodyPr>
          <a:lstStyle/>
          <a:p>
            <a:pPr marL="0" lvl="0" indent="0" algn="ctr" defTabSz="1600200">
              <a:lnSpc>
                <a:spcPct val="90000"/>
              </a:lnSpc>
              <a:spcBef>
                <a:spcPct val="0"/>
              </a:spcBef>
              <a:spcAft>
                <a:spcPct val="35000"/>
              </a:spcAft>
              <a:buNone/>
            </a:pPr>
            <a:r>
              <a:rPr lang="zh-TW" altLang="en-US" sz="2400" b="1" kern="1200" dirty="0">
                <a:solidFill>
                  <a:srgbClr val="002060"/>
                </a:solidFill>
                <a:latin typeface="微軟正黑體" panose="020B0604030504040204" pitchFamily="34" charset="-120"/>
                <a:ea typeface="微軟正黑體" panose="020B0604030504040204" pitchFamily="34" charset="-120"/>
                <a:cs typeface="+mn-cs"/>
              </a:rPr>
              <a:t>於法定辦公</a:t>
            </a:r>
            <a:endParaRPr lang="en-US" altLang="zh-TW" sz="2400" b="1" kern="1200" dirty="0">
              <a:solidFill>
                <a:srgbClr val="002060"/>
              </a:solidFill>
              <a:latin typeface="微軟正黑體" panose="020B0604030504040204" pitchFamily="34" charset="-120"/>
              <a:ea typeface="微軟正黑體" panose="020B0604030504040204" pitchFamily="34" charset="-120"/>
              <a:cs typeface="+mn-cs"/>
            </a:endParaRPr>
          </a:p>
          <a:p>
            <a:pPr marL="0" lvl="0" indent="0" algn="ctr" defTabSz="1600200">
              <a:lnSpc>
                <a:spcPct val="90000"/>
              </a:lnSpc>
              <a:spcBef>
                <a:spcPct val="0"/>
              </a:spcBef>
              <a:spcAft>
                <a:spcPct val="35000"/>
              </a:spcAft>
              <a:buNone/>
            </a:pPr>
            <a:r>
              <a:rPr lang="zh-TW" altLang="en-US" sz="2400" b="1" kern="1200" dirty="0">
                <a:solidFill>
                  <a:srgbClr val="002060"/>
                </a:solidFill>
                <a:latin typeface="微軟正黑體" panose="020B0604030504040204" pitchFamily="34" charset="-120"/>
                <a:ea typeface="微軟正黑體" panose="020B0604030504040204" pitchFamily="34" charset="-120"/>
                <a:cs typeface="+mn-cs"/>
              </a:rPr>
              <a:t>時數以外</a:t>
            </a:r>
          </a:p>
        </p:txBody>
      </p:sp>
      <p:sp>
        <p:nvSpPr>
          <p:cNvPr id="895" name="Google Shape;895;p41"/>
          <p:cNvSpPr txBox="1"/>
          <p:nvPr/>
        </p:nvSpPr>
        <p:spPr>
          <a:xfrm>
            <a:off x="6407816" y="2831883"/>
            <a:ext cx="1636628" cy="258900"/>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zh-TW" altLang="en-US" sz="2400" b="1" dirty="0">
                <a:solidFill>
                  <a:srgbClr val="002060"/>
                </a:solidFill>
                <a:latin typeface="微軟正黑體" panose="020B0604030504040204" pitchFamily="34" charset="-120"/>
                <a:ea typeface="微軟正黑體" panose="020B0604030504040204" pitchFamily="34" charset="-120"/>
                <a:cs typeface="Archivo Black"/>
                <a:sym typeface="Archivo Black"/>
              </a:rPr>
              <a:t>經主管指派</a:t>
            </a:r>
            <a:endParaRPr sz="2400" b="1" dirty="0">
              <a:solidFill>
                <a:srgbClr val="002060"/>
              </a:solidFill>
              <a:latin typeface="微軟正黑體" panose="020B0604030504040204" pitchFamily="34" charset="-120"/>
              <a:ea typeface="微軟正黑體" panose="020B0604030504040204" pitchFamily="34" charset="-120"/>
              <a:cs typeface="Archivo Black"/>
              <a:sym typeface="Archivo Black"/>
            </a:endParaRPr>
          </a:p>
        </p:txBody>
      </p:sp>
      <p:sp>
        <p:nvSpPr>
          <p:cNvPr id="904" name="Google Shape;904;p41"/>
          <p:cNvSpPr/>
          <p:nvPr/>
        </p:nvSpPr>
        <p:spPr>
          <a:xfrm rot="-5323106" flipH="1">
            <a:off x="7359901" y="-1474033"/>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rot="-5323106" flipH="1">
            <a:off x="7618211" y="-1627954"/>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5323106" flipH="1">
            <a:off x="7840749" y="-1748479"/>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1783380">
            <a:off x="8721400" y="500223"/>
            <a:ext cx="292251" cy="26188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1"/>
          <p:cNvGrpSpPr/>
          <p:nvPr/>
        </p:nvGrpSpPr>
        <p:grpSpPr>
          <a:xfrm>
            <a:off x="8416475" y="3483007"/>
            <a:ext cx="727535" cy="1710819"/>
            <a:chOff x="8416475" y="3483007"/>
            <a:chExt cx="727535" cy="1710819"/>
          </a:xfrm>
        </p:grpSpPr>
        <p:sp>
          <p:nvSpPr>
            <p:cNvPr id="909" name="Google Shape;909;p41"/>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88;p41">
            <a:extLst>
              <a:ext uri="{FF2B5EF4-FFF2-40B4-BE49-F238E27FC236}">
                <a16:creationId xmlns:a16="http://schemas.microsoft.com/office/drawing/2014/main" id="{A018C634-246C-41C5-B29C-A3871C9296B0}"/>
              </a:ext>
            </a:extLst>
          </p:cNvPr>
          <p:cNvSpPr txBox="1">
            <a:spLocks/>
          </p:cNvSpPr>
          <p:nvPr/>
        </p:nvSpPr>
        <p:spPr>
          <a:xfrm>
            <a:off x="3187833" y="932892"/>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zh-TW" altLang="en-US" sz="1800" b="1" dirty="0">
                <a:solidFill>
                  <a:schemeClr val="tx1"/>
                </a:solidFill>
                <a:latin typeface="微軟正黑體" panose="020B0604030504040204" pitchFamily="34" charset="-120"/>
                <a:ea typeface="微軟正黑體" panose="020B0604030504040204" pitchFamily="34" charset="-120"/>
              </a:rPr>
              <a:t>公務員保障法第</a:t>
            </a:r>
            <a:r>
              <a:rPr lang="en-US" altLang="zh-TW" sz="1800" b="1" dirty="0">
                <a:solidFill>
                  <a:schemeClr val="tx1"/>
                </a:solidFill>
                <a:latin typeface="微軟正黑體" panose="020B0604030504040204" pitchFamily="34" charset="-120"/>
                <a:ea typeface="微軟正黑體" panose="020B0604030504040204" pitchFamily="34" charset="-120"/>
              </a:rPr>
              <a:t>23</a:t>
            </a:r>
            <a:r>
              <a:rPr lang="zh-TW" altLang="en-US" sz="1800" b="1" dirty="0">
                <a:solidFill>
                  <a:schemeClr val="tx1"/>
                </a:solidFill>
                <a:latin typeface="微軟正黑體" panose="020B0604030504040204" pitchFamily="34" charset="-120"/>
                <a:ea typeface="微軟正黑體" panose="020B0604030504040204" pitchFamily="34" charset="-120"/>
              </a:rPr>
              <a:t>條第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項</a:t>
            </a:r>
          </a:p>
        </p:txBody>
      </p:sp>
      <p:grpSp>
        <p:nvGrpSpPr>
          <p:cNvPr id="39" name="Google Shape;714;p36">
            <a:extLst>
              <a:ext uri="{FF2B5EF4-FFF2-40B4-BE49-F238E27FC236}">
                <a16:creationId xmlns:a16="http://schemas.microsoft.com/office/drawing/2014/main" id="{7F15E689-615A-40F6-9AFC-95E64E3D5F42}"/>
              </a:ext>
            </a:extLst>
          </p:cNvPr>
          <p:cNvGrpSpPr/>
          <p:nvPr/>
        </p:nvGrpSpPr>
        <p:grpSpPr>
          <a:xfrm>
            <a:off x="1687299" y="1942429"/>
            <a:ext cx="576327" cy="518749"/>
            <a:chOff x="1645088" y="2423533"/>
            <a:chExt cx="576327" cy="518749"/>
          </a:xfrm>
        </p:grpSpPr>
        <p:sp>
          <p:nvSpPr>
            <p:cNvPr id="40" name="Google Shape;715;p36">
              <a:extLst>
                <a:ext uri="{FF2B5EF4-FFF2-40B4-BE49-F238E27FC236}">
                  <a16:creationId xmlns:a16="http://schemas.microsoft.com/office/drawing/2014/main" id="{D11712D4-18F0-4E32-A3D4-278225983C6A}"/>
                </a:ext>
              </a:extLst>
            </p:cNvPr>
            <p:cNvSpPr/>
            <p:nvPr/>
          </p:nvSpPr>
          <p:spPr>
            <a:xfrm>
              <a:off x="1782965" y="2423533"/>
              <a:ext cx="300560" cy="114116"/>
            </a:xfrm>
            <a:custGeom>
              <a:avLst/>
              <a:gdLst/>
              <a:ahLst/>
              <a:cxnLst/>
              <a:rect l="l" t="t" r="r" b="b"/>
              <a:pathLst>
                <a:path w="12741" h="4838" extrusionOk="0">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6;p36">
              <a:extLst>
                <a:ext uri="{FF2B5EF4-FFF2-40B4-BE49-F238E27FC236}">
                  <a16:creationId xmlns:a16="http://schemas.microsoft.com/office/drawing/2014/main" id="{F68A8254-6C69-414A-A453-A88E3597A9C9}"/>
                </a:ext>
              </a:extLst>
            </p:cNvPr>
            <p:cNvSpPr/>
            <p:nvPr/>
          </p:nvSpPr>
          <p:spPr>
            <a:xfrm>
              <a:off x="1839484" y="2432945"/>
              <a:ext cx="186998" cy="46161"/>
            </a:xfrm>
            <a:custGeom>
              <a:avLst/>
              <a:gdLst/>
              <a:ahLst/>
              <a:cxnLst/>
              <a:rect l="l" t="t" r="r" b="b"/>
              <a:pathLst>
                <a:path w="7927" h="1957" extrusionOk="0">
                  <a:moveTo>
                    <a:pt x="22" y="1"/>
                  </a:moveTo>
                  <a:cubicBezTo>
                    <a:pt x="1" y="1073"/>
                    <a:pt x="884" y="1956"/>
                    <a:pt x="1977" y="1956"/>
                  </a:cubicBezTo>
                  <a:lnTo>
                    <a:pt x="5972" y="1956"/>
                  </a:lnTo>
                  <a:cubicBezTo>
                    <a:pt x="7044" y="1956"/>
                    <a:pt x="7927" y="1073"/>
                    <a:pt x="7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17;p36">
              <a:extLst>
                <a:ext uri="{FF2B5EF4-FFF2-40B4-BE49-F238E27FC236}">
                  <a16:creationId xmlns:a16="http://schemas.microsoft.com/office/drawing/2014/main" id="{1357D203-555D-47C7-8D23-D23FE7A5D090}"/>
                </a:ext>
              </a:extLst>
            </p:cNvPr>
            <p:cNvSpPr/>
            <p:nvPr/>
          </p:nvSpPr>
          <p:spPr>
            <a:xfrm>
              <a:off x="1665421" y="2738934"/>
              <a:ext cx="535163" cy="203348"/>
            </a:xfrm>
            <a:custGeom>
              <a:avLst/>
              <a:gdLst/>
              <a:ahLst/>
              <a:cxnLst/>
              <a:rect l="l" t="t" r="r" b="b"/>
              <a:pathLst>
                <a:path w="22686" h="8621" extrusionOk="0">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18;p36">
              <a:extLst>
                <a:ext uri="{FF2B5EF4-FFF2-40B4-BE49-F238E27FC236}">
                  <a16:creationId xmlns:a16="http://schemas.microsoft.com/office/drawing/2014/main" id="{ADC4AFF8-26CC-48B3-B82E-77E2A9F8DE66}"/>
                </a:ext>
              </a:extLst>
            </p:cNvPr>
            <p:cNvSpPr/>
            <p:nvPr/>
          </p:nvSpPr>
          <p:spPr>
            <a:xfrm>
              <a:off x="1665421" y="2738934"/>
              <a:ext cx="76903" cy="203348"/>
            </a:xfrm>
            <a:custGeom>
              <a:avLst/>
              <a:gdLst/>
              <a:ahLst/>
              <a:cxnLst/>
              <a:rect l="l" t="t" r="r" b="b"/>
              <a:pathLst>
                <a:path w="3260" h="8621" extrusionOk="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9;p36">
              <a:extLst>
                <a:ext uri="{FF2B5EF4-FFF2-40B4-BE49-F238E27FC236}">
                  <a16:creationId xmlns:a16="http://schemas.microsoft.com/office/drawing/2014/main" id="{2AFA72D2-BA9C-40C5-931F-6F4FD74F26D3}"/>
                </a:ext>
              </a:extLst>
            </p:cNvPr>
            <p:cNvSpPr/>
            <p:nvPr/>
          </p:nvSpPr>
          <p:spPr>
            <a:xfrm>
              <a:off x="1665917" y="2738934"/>
              <a:ext cx="534667" cy="110130"/>
            </a:xfrm>
            <a:custGeom>
              <a:avLst/>
              <a:gdLst/>
              <a:ahLst/>
              <a:cxnLst/>
              <a:rect l="l" t="t" r="r" b="b"/>
              <a:pathLst>
                <a:path w="22665" h="4669" extrusionOk="0">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0;p36">
              <a:extLst>
                <a:ext uri="{FF2B5EF4-FFF2-40B4-BE49-F238E27FC236}">
                  <a16:creationId xmlns:a16="http://schemas.microsoft.com/office/drawing/2014/main" id="{E3646E85-C8F3-4D6F-9E3A-02671849A452}"/>
                </a:ext>
              </a:extLst>
            </p:cNvPr>
            <p:cNvSpPr/>
            <p:nvPr/>
          </p:nvSpPr>
          <p:spPr>
            <a:xfrm>
              <a:off x="1645088" y="2523218"/>
              <a:ext cx="576327" cy="279701"/>
            </a:xfrm>
            <a:custGeom>
              <a:avLst/>
              <a:gdLst/>
              <a:ahLst/>
              <a:cxnLst/>
              <a:rect l="l" t="t" r="r" b="b"/>
              <a:pathLst>
                <a:path w="24431" h="11858" extrusionOk="0">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1;p36">
              <a:extLst>
                <a:ext uri="{FF2B5EF4-FFF2-40B4-BE49-F238E27FC236}">
                  <a16:creationId xmlns:a16="http://schemas.microsoft.com/office/drawing/2014/main" id="{5DC0B16B-0A75-4E00-BC5B-D39D6DDCAB9A}"/>
                </a:ext>
              </a:extLst>
            </p:cNvPr>
            <p:cNvSpPr/>
            <p:nvPr/>
          </p:nvSpPr>
          <p:spPr>
            <a:xfrm>
              <a:off x="1645088" y="2523194"/>
              <a:ext cx="75889" cy="220732"/>
            </a:xfrm>
            <a:custGeom>
              <a:avLst/>
              <a:gdLst/>
              <a:ahLst/>
              <a:cxnLst/>
              <a:rect l="l" t="t" r="r" b="b"/>
              <a:pathLst>
                <a:path w="3217" h="9358" extrusionOk="0">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22;p36">
              <a:extLst>
                <a:ext uri="{FF2B5EF4-FFF2-40B4-BE49-F238E27FC236}">
                  <a16:creationId xmlns:a16="http://schemas.microsoft.com/office/drawing/2014/main" id="{0798350B-2ADF-45A9-BD4F-426BC5330270}"/>
                </a:ext>
              </a:extLst>
            </p:cNvPr>
            <p:cNvSpPr/>
            <p:nvPr/>
          </p:nvSpPr>
          <p:spPr>
            <a:xfrm>
              <a:off x="1813206" y="2669018"/>
              <a:ext cx="239580" cy="128458"/>
            </a:xfrm>
            <a:custGeom>
              <a:avLst/>
              <a:gdLst/>
              <a:ahLst/>
              <a:cxnLst/>
              <a:rect l="l" t="t" r="r" b="b"/>
              <a:pathLst>
                <a:path w="10156" h="5446" extrusionOk="0">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3;p36">
              <a:extLst>
                <a:ext uri="{FF2B5EF4-FFF2-40B4-BE49-F238E27FC236}">
                  <a16:creationId xmlns:a16="http://schemas.microsoft.com/office/drawing/2014/main" id="{5065CC65-2EEE-481B-BF38-2C5B2DCDB64E}"/>
                </a:ext>
              </a:extLst>
            </p:cNvPr>
            <p:cNvSpPr/>
            <p:nvPr/>
          </p:nvSpPr>
          <p:spPr>
            <a:xfrm>
              <a:off x="1882133" y="2740420"/>
              <a:ext cx="102192" cy="127490"/>
            </a:xfrm>
            <a:custGeom>
              <a:avLst/>
              <a:gdLst/>
              <a:ahLst/>
              <a:cxnLst/>
              <a:rect l="l" t="t" r="r" b="b"/>
              <a:pathLst>
                <a:path w="4332" h="5405" extrusionOk="0">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24;p36">
              <a:extLst>
                <a:ext uri="{FF2B5EF4-FFF2-40B4-BE49-F238E27FC236}">
                  <a16:creationId xmlns:a16="http://schemas.microsoft.com/office/drawing/2014/main" id="{0DCB7672-52E8-4FD9-9540-D520AF9F824C}"/>
                </a:ext>
              </a:extLst>
            </p:cNvPr>
            <p:cNvSpPr/>
            <p:nvPr/>
          </p:nvSpPr>
          <p:spPr>
            <a:xfrm>
              <a:off x="1909425" y="2770189"/>
              <a:ext cx="47133" cy="67460"/>
            </a:xfrm>
            <a:custGeom>
              <a:avLst/>
              <a:gdLst/>
              <a:ahLst/>
              <a:cxnLst/>
              <a:rect l="l" t="t" r="r" b="b"/>
              <a:pathLst>
                <a:path w="1998" h="2860" extrusionOk="0">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46;p36">
            <a:extLst>
              <a:ext uri="{FF2B5EF4-FFF2-40B4-BE49-F238E27FC236}">
                <a16:creationId xmlns:a16="http://schemas.microsoft.com/office/drawing/2014/main" id="{FC988634-68FF-44ED-AA3E-2B0EAAED2FD4}"/>
              </a:ext>
            </a:extLst>
          </p:cNvPr>
          <p:cNvGrpSpPr/>
          <p:nvPr/>
        </p:nvGrpSpPr>
        <p:grpSpPr>
          <a:xfrm>
            <a:off x="6931798" y="1920383"/>
            <a:ext cx="535152" cy="454802"/>
            <a:chOff x="6943175" y="2494925"/>
            <a:chExt cx="535152" cy="454802"/>
          </a:xfrm>
        </p:grpSpPr>
        <p:sp>
          <p:nvSpPr>
            <p:cNvPr id="72" name="Google Shape;747;p36">
              <a:extLst>
                <a:ext uri="{FF2B5EF4-FFF2-40B4-BE49-F238E27FC236}">
                  <a16:creationId xmlns:a16="http://schemas.microsoft.com/office/drawing/2014/main" id="{C5BFB3E2-00ED-4F34-84EB-4D2DA44D95CE}"/>
                </a:ext>
              </a:extLst>
            </p:cNvPr>
            <p:cNvSpPr/>
            <p:nvPr/>
          </p:nvSpPr>
          <p:spPr>
            <a:xfrm>
              <a:off x="7193029" y="2611213"/>
              <a:ext cx="275172" cy="250355"/>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8;p36">
              <a:extLst>
                <a:ext uri="{FF2B5EF4-FFF2-40B4-BE49-F238E27FC236}">
                  <a16:creationId xmlns:a16="http://schemas.microsoft.com/office/drawing/2014/main" id="{2303395B-1AC9-4D24-ADA4-9E0769EEDB65}"/>
                </a:ext>
              </a:extLst>
            </p:cNvPr>
            <p:cNvSpPr/>
            <p:nvPr/>
          </p:nvSpPr>
          <p:spPr>
            <a:xfrm>
              <a:off x="7316481" y="2494925"/>
              <a:ext cx="161845" cy="297335"/>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9;p36">
              <a:extLst>
                <a:ext uri="{FF2B5EF4-FFF2-40B4-BE49-F238E27FC236}">
                  <a16:creationId xmlns:a16="http://schemas.microsoft.com/office/drawing/2014/main" id="{DDFDF5B9-6D1A-4702-A8D3-8F76D815A37D}"/>
                </a:ext>
              </a:extLst>
            </p:cNvPr>
            <p:cNvSpPr/>
            <p:nvPr/>
          </p:nvSpPr>
          <p:spPr>
            <a:xfrm>
              <a:off x="7426857" y="2718254"/>
              <a:ext cx="51468" cy="74102"/>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0;p36">
              <a:extLst>
                <a:ext uri="{FF2B5EF4-FFF2-40B4-BE49-F238E27FC236}">
                  <a16:creationId xmlns:a16="http://schemas.microsoft.com/office/drawing/2014/main" id="{26D3FB30-5510-44A8-BDAC-991EA44D1D6F}"/>
                </a:ext>
              </a:extLst>
            </p:cNvPr>
            <p:cNvSpPr/>
            <p:nvPr/>
          </p:nvSpPr>
          <p:spPr>
            <a:xfrm>
              <a:off x="7211124" y="2693817"/>
              <a:ext cx="209043" cy="139223"/>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51;p36">
              <a:extLst>
                <a:ext uri="{FF2B5EF4-FFF2-40B4-BE49-F238E27FC236}">
                  <a16:creationId xmlns:a16="http://schemas.microsoft.com/office/drawing/2014/main" id="{4F7A39F9-A903-4ABA-B9D7-A4F55ED2AD7C}"/>
                </a:ext>
              </a:extLst>
            </p:cNvPr>
            <p:cNvSpPr/>
            <p:nvPr/>
          </p:nvSpPr>
          <p:spPr>
            <a:xfrm>
              <a:off x="7292882" y="2763739"/>
              <a:ext cx="122661" cy="69347"/>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52;p36">
              <a:extLst>
                <a:ext uri="{FF2B5EF4-FFF2-40B4-BE49-F238E27FC236}">
                  <a16:creationId xmlns:a16="http://schemas.microsoft.com/office/drawing/2014/main" id="{C48BE19B-FA97-472C-A092-4A19A5EF68B9}"/>
                </a:ext>
              </a:extLst>
            </p:cNvPr>
            <p:cNvSpPr/>
            <p:nvPr/>
          </p:nvSpPr>
          <p:spPr>
            <a:xfrm>
              <a:off x="7172380" y="2730055"/>
              <a:ext cx="209439" cy="138827"/>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53;p36">
              <a:extLst>
                <a:ext uri="{FF2B5EF4-FFF2-40B4-BE49-F238E27FC236}">
                  <a16:creationId xmlns:a16="http://schemas.microsoft.com/office/drawing/2014/main" id="{327A865C-39DF-4D7E-B292-421A69E436AB}"/>
                </a:ext>
              </a:extLst>
            </p:cNvPr>
            <p:cNvSpPr/>
            <p:nvPr/>
          </p:nvSpPr>
          <p:spPr>
            <a:xfrm>
              <a:off x="7267611" y="2808828"/>
              <a:ext cx="109144" cy="60101"/>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54;p36">
              <a:extLst>
                <a:ext uri="{FF2B5EF4-FFF2-40B4-BE49-F238E27FC236}">
                  <a16:creationId xmlns:a16="http://schemas.microsoft.com/office/drawing/2014/main" id="{32A85DFF-5A30-4D3E-A2F7-474B9FCC9E83}"/>
                </a:ext>
              </a:extLst>
            </p:cNvPr>
            <p:cNvSpPr/>
            <p:nvPr/>
          </p:nvSpPr>
          <p:spPr>
            <a:xfrm>
              <a:off x="7133592" y="2765853"/>
              <a:ext cx="209483" cy="139267"/>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55;p36">
              <a:extLst>
                <a:ext uri="{FF2B5EF4-FFF2-40B4-BE49-F238E27FC236}">
                  <a16:creationId xmlns:a16="http://schemas.microsoft.com/office/drawing/2014/main" id="{4FB3D6EA-C31F-4BB8-AFBA-F48E777F5829}"/>
                </a:ext>
              </a:extLst>
            </p:cNvPr>
            <p:cNvSpPr/>
            <p:nvPr/>
          </p:nvSpPr>
          <p:spPr>
            <a:xfrm>
              <a:off x="7242339" y="2853079"/>
              <a:ext cx="95231" cy="51999"/>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56;p36">
              <a:extLst>
                <a:ext uri="{FF2B5EF4-FFF2-40B4-BE49-F238E27FC236}">
                  <a16:creationId xmlns:a16="http://schemas.microsoft.com/office/drawing/2014/main" id="{2A5482B8-8B8B-4D5A-916E-CEA06B757877}"/>
                </a:ext>
              </a:extLst>
            </p:cNvPr>
            <p:cNvSpPr/>
            <p:nvPr/>
          </p:nvSpPr>
          <p:spPr>
            <a:xfrm>
              <a:off x="7094848" y="2802091"/>
              <a:ext cx="209439" cy="139091"/>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7;p36">
              <a:extLst>
                <a:ext uri="{FF2B5EF4-FFF2-40B4-BE49-F238E27FC236}">
                  <a16:creationId xmlns:a16="http://schemas.microsoft.com/office/drawing/2014/main" id="{DE62C674-C3D6-46AA-9146-ABD99BEB87F8}"/>
                </a:ext>
              </a:extLst>
            </p:cNvPr>
            <p:cNvSpPr/>
            <p:nvPr/>
          </p:nvSpPr>
          <p:spPr>
            <a:xfrm>
              <a:off x="7217024" y="2894822"/>
              <a:ext cx="82243" cy="46099"/>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8;p36">
              <a:extLst>
                <a:ext uri="{FF2B5EF4-FFF2-40B4-BE49-F238E27FC236}">
                  <a16:creationId xmlns:a16="http://schemas.microsoft.com/office/drawing/2014/main" id="{06A6BB94-D2D3-4BAC-8FB0-0EE5082084FB}"/>
                </a:ext>
              </a:extLst>
            </p:cNvPr>
            <p:cNvSpPr/>
            <p:nvPr/>
          </p:nvSpPr>
          <p:spPr>
            <a:xfrm>
              <a:off x="6968006" y="2628473"/>
              <a:ext cx="266763" cy="241505"/>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9;p36">
              <a:extLst>
                <a:ext uri="{FF2B5EF4-FFF2-40B4-BE49-F238E27FC236}">
                  <a16:creationId xmlns:a16="http://schemas.microsoft.com/office/drawing/2014/main" id="{EF4AE3E5-0A5C-4B44-BF40-84201AB47DAE}"/>
                </a:ext>
              </a:extLst>
            </p:cNvPr>
            <p:cNvSpPr/>
            <p:nvPr/>
          </p:nvSpPr>
          <p:spPr>
            <a:xfrm>
              <a:off x="6943175" y="2531559"/>
              <a:ext cx="165191" cy="285358"/>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0;p36">
              <a:extLst>
                <a:ext uri="{FF2B5EF4-FFF2-40B4-BE49-F238E27FC236}">
                  <a16:creationId xmlns:a16="http://schemas.microsoft.com/office/drawing/2014/main" id="{72C20FD7-D330-47DA-9CE7-43DEDA3A19E6}"/>
                </a:ext>
              </a:extLst>
            </p:cNvPr>
            <p:cNvSpPr/>
            <p:nvPr/>
          </p:nvSpPr>
          <p:spPr>
            <a:xfrm>
              <a:off x="6943175" y="2531559"/>
              <a:ext cx="127284" cy="266778"/>
            </a:xfrm>
            <a:custGeom>
              <a:avLst/>
              <a:gdLst/>
              <a:ahLst/>
              <a:cxnLst/>
              <a:rect l="l" t="t" r="r" b="b"/>
              <a:pathLst>
                <a:path w="2891" h="6059" extrusionOk="0">
                  <a:moveTo>
                    <a:pt x="0" y="1"/>
                  </a:moveTo>
                  <a:lnTo>
                    <a:pt x="0" y="5810"/>
                  </a:lnTo>
                  <a:lnTo>
                    <a:pt x="431" y="6059"/>
                  </a:lnTo>
                  <a:lnTo>
                    <a:pt x="2890" y="167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61;p36">
              <a:extLst>
                <a:ext uri="{FF2B5EF4-FFF2-40B4-BE49-F238E27FC236}">
                  <a16:creationId xmlns:a16="http://schemas.microsoft.com/office/drawing/2014/main" id="{9E447AAF-1450-4F06-97D2-FCA97D7F2F48}"/>
                </a:ext>
              </a:extLst>
            </p:cNvPr>
            <p:cNvSpPr/>
            <p:nvPr/>
          </p:nvSpPr>
          <p:spPr>
            <a:xfrm>
              <a:off x="6943175" y="2732564"/>
              <a:ext cx="79249" cy="84361"/>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62;p36">
              <a:extLst>
                <a:ext uri="{FF2B5EF4-FFF2-40B4-BE49-F238E27FC236}">
                  <a16:creationId xmlns:a16="http://schemas.microsoft.com/office/drawing/2014/main" id="{9AB3687D-3BFF-45C4-85B7-5D924F15591B}"/>
                </a:ext>
              </a:extLst>
            </p:cNvPr>
            <p:cNvSpPr/>
            <p:nvPr/>
          </p:nvSpPr>
          <p:spPr>
            <a:xfrm>
              <a:off x="7023216" y="2766645"/>
              <a:ext cx="112534" cy="90306"/>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3;p36">
              <a:extLst>
                <a:ext uri="{FF2B5EF4-FFF2-40B4-BE49-F238E27FC236}">
                  <a16:creationId xmlns:a16="http://schemas.microsoft.com/office/drawing/2014/main" id="{CF841FA0-7D76-4A83-9179-D27143D56304}"/>
                </a:ext>
              </a:extLst>
            </p:cNvPr>
            <p:cNvSpPr/>
            <p:nvPr/>
          </p:nvSpPr>
          <p:spPr>
            <a:xfrm>
              <a:off x="7028675" y="2768406"/>
              <a:ext cx="107075" cy="88720"/>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4;p36">
              <a:extLst>
                <a:ext uri="{FF2B5EF4-FFF2-40B4-BE49-F238E27FC236}">
                  <a16:creationId xmlns:a16="http://schemas.microsoft.com/office/drawing/2014/main" id="{1EF0C440-67F5-4A96-A434-005EF4C219DD}"/>
                </a:ext>
              </a:extLst>
            </p:cNvPr>
            <p:cNvSpPr/>
            <p:nvPr/>
          </p:nvSpPr>
          <p:spPr>
            <a:xfrm>
              <a:off x="7066187" y="2806538"/>
              <a:ext cx="100339" cy="81367"/>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65;p36">
              <a:extLst>
                <a:ext uri="{FF2B5EF4-FFF2-40B4-BE49-F238E27FC236}">
                  <a16:creationId xmlns:a16="http://schemas.microsoft.com/office/drawing/2014/main" id="{723E5710-D0C5-4205-B9B3-F54F96B222BD}"/>
                </a:ext>
              </a:extLst>
            </p:cNvPr>
            <p:cNvSpPr/>
            <p:nvPr/>
          </p:nvSpPr>
          <p:spPr>
            <a:xfrm>
              <a:off x="7071690" y="2808431"/>
              <a:ext cx="94835" cy="79474"/>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66;p36">
              <a:extLst>
                <a:ext uri="{FF2B5EF4-FFF2-40B4-BE49-F238E27FC236}">
                  <a16:creationId xmlns:a16="http://schemas.microsoft.com/office/drawing/2014/main" id="{BFBCFC53-8F57-4C88-AFB0-43DA28E50102}"/>
                </a:ext>
              </a:extLst>
            </p:cNvPr>
            <p:cNvSpPr/>
            <p:nvPr/>
          </p:nvSpPr>
          <p:spPr>
            <a:xfrm>
              <a:off x="7109157" y="2846299"/>
              <a:ext cx="87703" cy="72605"/>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7;p36">
              <a:extLst>
                <a:ext uri="{FF2B5EF4-FFF2-40B4-BE49-F238E27FC236}">
                  <a16:creationId xmlns:a16="http://schemas.microsoft.com/office/drawing/2014/main" id="{9A33C54D-ED9A-40FE-8280-E814F4433F12}"/>
                </a:ext>
              </a:extLst>
            </p:cNvPr>
            <p:cNvSpPr/>
            <p:nvPr/>
          </p:nvSpPr>
          <p:spPr>
            <a:xfrm>
              <a:off x="7114220" y="2848060"/>
              <a:ext cx="82640" cy="70844"/>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8;p36">
              <a:extLst>
                <a:ext uri="{FF2B5EF4-FFF2-40B4-BE49-F238E27FC236}">
                  <a16:creationId xmlns:a16="http://schemas.microsoft.com/office/drawing/2014/main" id="{26F82A7B-5D7D-42B9-A88D-D14E80CBC558}"/>
                </a:ext>
              </a:extLst>
            </p:cNvPr>
            <p:cNvSpPr/>
            <p:nvPr/>
          </p:nvSpPr>
          <p:spPr>
            <a:xfrm>
              <a:off x="7152172" y="2886103"/>
              <a:ext cx="75463" cy="6357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9;p36">
              <a:extLst>
                <a:ext uri="{FF2B5EF4-FFF2-40B4-BE49-F238E27FC236}">
                  <a16:creationId xmlns:a16="http://schemas.microsoft.com/office/drawing/2014/main" id="{C46A212C-2CE9-409D-8414-7A12025D5A7B}"/>
                </a:ext>
              </a:extLst>
            </p:cNvPr>
            <p:cNvSpPr/>
            <p:nvPr/>
          </p:nvSpPr>
          <p:spPr>
            <a:xfrm>
              <a:off x="7157191" y="2888085"/>
              <a:ext cx="70444" cy="61642"/>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0;p36">
              <a:extLst>
                <a:ext uri="{FF2B5EF4-FFF2-40B4-BE49-F238E27FC236}">
                  <a16:creationId xmlns:a16="http://schemas.microsoft.com/office/drawing/2014/main" id="{9B79A9C0-79A8-4D5A-9BDD-C0838D3F3F9F}"/>
                </a:ext>
              </a:extLst>
            </p:cNvPr>
            <p:cNvSpPr/>
            <p:nvPr/>
          </p:nvSpPr>
          <p:spPr>
            <a:xfrm>
              <a:off x="7160581" y="2636927"/>
              <a:ext cx="108748" cy="167314"/>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1;p36">
              <a:extLst>
                <a:ext uri="{FF2B5EF4-FFF2-40B4-BE49-F238E27FC236}">
                  <a16:creationId xmlns:a16="http://schemas.microsoft.com/office/drawing/2014/main" id="{2271B70B-B016-4707-9DBC-BFF56F773A53}"/>
                </a:ext>
              </a:extLst>
            </p:cNvPr>
            <p:cNvSpPr/>
            <p:nvPr/>
          </p:nvSpPr>
          <p:spPr>
            <a:xfrm>
              <a:off x="7160581" y="2636927"/>
              <a:ext cx="45965" cy="167314"/>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680;p53">
            <a:extLst>
              <a:ext uri="{FF2B5EF4-FFF2-40B4-BE49-F238E27FC236}">
                <a16:creationId xmlns:a16="http://schemas.microsoft.com/office/drawing/2014/main" id="{6CB72A18-FB3A-4DF8-896E-E273AC423F78}"/>
              </a:ext>
            </a:extLst>
          </p:cNvPr>
          <p:cNvGrpSpPr/>
          <p:nvPr/>
        </p:nvGrpSpPr>
        <p:grpSpPr>
          <a:xfrm>
            <a:off x="4319321" y="1992856"/>
            <a:ext cx="531951" cy="531592"/>
            <a:chOff x="3361126" y="1922737"/>
            <a:chExt cx="531951" cy="531592"/>
          </a:xfrm>
        </p:grpSpPr>
        <p:sp>
          <p:nvSpPr>
            <p:cNvPr id="138" name="Google Shape;1681;p53">
              <a:extLst>
                <a:ext uri="{FF2B5EF4-FFF2-40B4-BE49-F238E27FC236}">
                  <a16:creationId xmlns:a16="http://schemas.microsoft.com/office/drawing/2014/main" id="{07D3080E-072E-4AED-8D80-1A555CA76CDE}"/>
                </a:ext>
              </a:extLst>
            </p:cNvPr>
            <p:cNvSpPr/>
            <p:nvPr/>
          </p:nvSpPr>
          <p:spPr>
            <a:xfrm>
              <a:off x="3361126" y="1922737"/>
              <a:ext cx="531951" cy="531592"/>
            </a:xfrm>
            <a:custGeom>
              <a:avLst/>
              <a:gdLst/>
              <a:ahLst/>
              <a:cxnLst/>
              <a:rect l="l" t="t" r="r" b="b"/>
              <a:pathLst>
                <a:path w="14797" h="14787" extrusionOk="0">
                  <a:moveTo>
                    <a:pt x="7398" y="0"/>
                  </a:moveTo>
                  <a:cubicBezTo>
                    <a:pt x="3312" y="0"/>
                    <a:pt x="1" y="3312"/>
                    <a:pt x="1" y="7398"/>
                  </a:cubicBezTo>
                  <a:cubicBezTo>
                    <a:pt x="1" y="11475"/>
                    <a:pt x="3312" y="14786"/>
                    <a:pt x="7398" y="14786"/>
                  </a:cubicBezTo>
                  <a:cubicBezTo>
                    <a:pt x="11485" y="14786"/>
                    <a:pt x="14796" y="11475"/>
                    <a:pt x="14796" y="7398"/>
                  </a:cubicBezTo>
                  <a:cubicBezTo>
                    <a:pt x="14796" y="3312"/>
                    <a:pt x="11485" y="0"/>
                    <a:pt x="7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82;p53">
              <a:extLst>
                <a:ext uri="{FF2B5EF4-FFF2-40B4-BE49-F238E27FC236}">
                  <a16:creationId xmlns:a16="http://schemas.microsoft.com/office/drawing/2014/main" id="{8C6BC1E4-44FC-41D6-B517-C2CD4EC7640B}"/>
                </a:ext>
              </a:extLst>
            </p:cNvPr>
            <p:cNvSpPr/>
            <p:nvPr/>
          </p:nvSpPr>
          <p:spPr>
            <a:xfrm>
              <a:off x="3375218" y="1958687"/>
              <a:ext cx="504090" cy="459692"/>
            </a:xfrm>
            <a:custGeom>
              <a:avLst/>
              <a:gdLst/>
              <a:ahLst/>
              <a:cxnLst/>
              <a:rect l="l" t="t" r="r" b="b"/>
              <a:pathLst>
                <a:path w="14022" h="12787" extrusionOk="0">
                  <a:moveTo>
                    <a:pt x="7008" y="0"/>
                  </a:moveTo>
                  <a:cubicBezTo>
                    <a:pt x="5356" y="0"/>
                    <a:pt x="3705" y="618"/>
                    <a:pt x="2470" y="1852"/>
                  </a:cubicBezTo>
                  <a:cubicBezTo>
                    <a:pt x="1" y="4331"/>
                    <a:pt x="1" y="8465"/>
                    <a:pt x="2470" y="10934"/>
                  </a:cubicBezTo>
                  <a:cubicBezTo>
                    <a:pt x="3705" y="12169"/>
                    <a:pt x="5356" y="12786"/>
                    <a:pt x="7008" y="12786"/>
                  </a:cubicBezTo>
                  <a:cubicBezTo>
                    <a:pt x="8660" y="12786"/>
                    <a:pt x="10313" y="12169"/>
                    <a:pt x="11552" y="10934"/>
                  </a:cubicBezTo>
                  <a:cubicBezTo>
                    <a:pt x="14021" y="8465"/>
                    <a:pt x="14021" y="4331"/>
                    <a:pt x="11552" y="1852"/>
                  </a:cubicBezTo>
                  <a:cubicBezTo>
                    <a:pt x="10313" y="618"/>
                    <a:pt x="8660" y="0"/>
                    <a:pt x="7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83;p53">
              <a:extLst>
                <a:ext uri="{FF2B5EF4-FFF2-40B4-BE49-F238E27FC236}">
                  <a16:creationId xmlns:a16="http://schemas.microsoft.com/office/drawing/2014/main" id="{59254EC2-2537-43AA-BD38-41BB78EFA4C8}"/>
                </a:ext>
              </a:extLst>
            </p:cNvPr>
            <p:cNvSpPr/>
            <p:nvPr/>
          </p:nvSpPr>
          <p:spPr>
            <a:xfrm>
              <a:off x="3595088" y="1958580"/>
              <a:ext cx="284221" cy="460124"/>
            </a:xfrm>
            <a:custGeom>
              <a:avLst/>
              <a:gdLst/>
              <a:ahLst/>
              <a:cxnLst/>
              <a:rect l="l" t="t" r="r" b="b"/>
              <a:pathLst>
                <a:path w="7906" h="12799" extrusionOk="0">
                  <a:moveTo>
                    <a:pt x="911" y="0"/>
                  </a:moveTo>
                  <a:cubicBezTo>
                    <a:pt x="609" y="0"/>
                    <a:pt x="304" y="22"/>
                    <a:pt x="0" y="66"/>
                  </a:cubicBezTo>
                  <a:cubicBezTo>
                    <a:pt x="1379" y="247"/>
                    <a:pt x="2661" y="879"/>
                    <a:pt x="3647" y="1855"/>
                  </a:cubicBezTo>
                  <a:cubicBezTo>
                    <a:pt x="6116" y="4334"/>
                    <a:pt x="6116" y="8468"/>
                    <a:pt x="3647" y="10937"/>
                  </a:cubicBezTo>
                  <a:cubicBezTo>
                    <a:pt x="2661" y="11923"/>
                    <a:pt x="1379" y="12545"/>
                    <a:pt x="0" y="12737"/>
                  </a:cubicBezTo>
                  <a:cubicBezTo>
                    <a:pt x="299" y="12778"/>
                    <a:pt x="599" y="12799"/>
                    <a:pt x="896" y="12799"/>
                  </a:cubicBezTo>
                  <a:cubicBezTo>
                    <a:pt x="2582" y="12799"/>
                    <a:pt x="4216" y="12141"/>
                    <a:pt x="5436" y="10937"/>
                  </a:cubicBezTo>
                  <a:cubicBezTo>
                    <a:pt x="7905" y="8468"/>
                    <a:pt x="7905" y="4334"/>
                    <a:pt x="5436" y="1855"/>
                  </a:cubicBezTo>
                  <a:cubicBezTo>
                    <a:pt x="4220" y="663"/>
                    <a:pt x="2591" y="0"/>
                    <a:pt x="911"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84;p53">
              <a:extLst>
                <a:ext uri="{FF2B5EF4-FFF2-40B4-BE49-F238E27FC236}">
                  <a16:creationId xmlns:a16="http://schemas.microsoft.com/office/drawing/2014/main" id="{27248145-5480-4DAF-AB7E-A22BFD77400B}"/>
                </a:ext>
              </a:extLst>
            </p:cNvPr>
            <p:cNvSpPr/>
            <p:nvPr/>
          </p:nvSpPr>
          <p:spPr>
            <a:xfrm>
              <a:off x="3618635" y="1960737"/>
              <a:ext cx="16896" cy="53889"/>
            </a:xfrm>
            <a:custGeom>
              <a:avLst/>
              <a:gdLst/>
              <a:ahLst/>
              <a:cxnLst/>
              <a:rect l="l" t="t" r="r" b="b"/>
              <a:pathLst>
                <a:path w="470" h="1499" extrusionOk="0">
                  <a:moveTo>
                    <a:pt x="235" y="1"/>
                  </a:moveTo>
                  <a:cubicBezTo>
                    <a:pt x="118" y="1"/>
                    <a:pt x="1" y="82"/>
                    <a:pt x="15" y="245"/>
                  </a:cubicBezTo>
                  <a:lnTo>
                    <a:pt x="15" y="1278"/>
                  </a:lnTo>
                  <a:cubicBezTo>
                    <a:pt x="15" y="1403"/>
                    <a:pt x="111" y="1499"/>
                    <a:pt x="235" y="1499"/>
                  </a:cubicBezTo>
                  <a:cubicBezTo>
                    <a:pt x="360" y="1499"/>
                    <a:pt x="456" y="1403"/>
                    <a:pt x="456" y="1278"/>
                  </a:cubicBezTo>
                  <a:lnTo>
                    <a:pt x="456" y="245"/>
                  </a:lnTo>
                  <a:cubicBezTo>
                    <a:pt x="470" y="82"/>
                    <a:pt x="353"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85;p53">
              <a:extLst>
                <a:ext uri="{FF2B5EF4-FFF2-40B4-BE49-F238E27FC236}">
                  <a16:creationId xmlns:a16="http://schemas.microsoft.com/office/drawing/2014/main" id="{1282ACD6-B6E6-415A-BA40-0D3DC16701B6}"/>
                </a:ext>
              </a:extLst>
            </p:cNvPr>
            <p:cNvSpPr/>
            <p:nvPr/>
          </p:nvSpPr>
          <p:spPr>
            <a:xfrm>
              <a:off x="3618635" y="2362154"/>
              <a:ext cx="16896" cy="53961"/>
            </a:xfrm>
            <a:custGeom>
              <a:avLst/>
              <a:gdLst/>
              <a:ahLst/>
              <a:cxnLst/>
              <a:rect l="l" t="t" r="r" b="b"/>
              <a:pathLst>
                <a:path w="470" h="1501" extrusionOk="0">
                  <a:moveTo>
                    <a:pt x="235" y="1"/>
                  </a:moveTo>
                  <a:cubicBezTo>
                    <a:pt x="118" y="1"/>
                    <a:pt x="1" y="80"/>
                    <a:pt x="15" y="238"/>
                  </a:cubicBezTo>
                  <a:lnTo>
                    <a:pt x="15" y="1271"/>
                  </a:lnTo>
                  <a:cubicBezTo>
                    <a:pt x="15" y="1396"/>
                    <a:pt x="111" y="1501"/>
                    <a:pt x="235" y="1501"/>
                  </a:cubicBezTo>
                  <a:cubicBezTo>
                    <a:pt x="360" y="1491"/>
                    <a:pt x="456" y="1396"/>
                    <a:pt x="456" y="1271"/>
                  </a:cubicBezTo>
                  <a:lnTo>
                    <a:pt x="456" y="238"/>
                  </a:lnTo>
                  <a:cubicBezTo>
                    <a:pt x="470" y="80"/>
                    <a:pt x="353"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86;p53">
              <a:extLst>
                <a:ext uri="{FF2B5EF4-FFF2-40B4-BE49-F238E27FC236}">
                  <a16:creationId xmlns:a16="http://schemas.microsoft.com/office/drawing/2014/main" id="{07703D59-4AB0-4A75-8AE1-20C77F878BB1}"/>
                </a:ext>
              </a:extLst>
            </p:cNvPr>
            <p:cNvSpPr/>
            <p:nvPr/>
          </p:nvSpPr>
          <p:spPr>
            <a:xfrm>
              <a:off x="3799104" y="2179708"/>
              <a:ext cx="58203" cy="15926"/>
            </a:xfrm>
            <a:custGeom>
              <a:avLst/>
              <a:gdLst/>
              <a:ahLst/>
              <a:cxnLst/>
              <a:rect l="l" t="t" r="r" b="b"/>
              <a:pathLst>
                <a:path w="1619" h="443" extrusionOk="0">
                  <a:moveTo>
                    <a:pt x="1338" y="0"/>
                  </a:moveTo>
                  <a:cubicBezTo>
                    <a:pt x="1329" y="0"/>
                    <a:pt x="1321" y="0"/>
                    <a:pt x="1312" y="1"/>
                  </a:cubicBezTo>
                  <a:lnTo>
                    <a:pt x="278" y="1"/>
                  </a:lnTo>
                  <a:cubicBezTo>
                    <a:pt x="1" y="20"/>
                    <a:pt x="1" y="422"/>
                    <a:pt x="278" y="441"/>
                  </a:cubicBezTo>
                  <a:lnTo>
                    <a:pt x="1312" y="441"/>
                  </a:lnTo>
                  <a:cubicBezTo>
                    <a:pt x="1321" y="442"/>
                    <a:pt x="1329" y="443"/>
                    <a:pt x="1338" y="443"/>
                  </a:cubicBezTo>
                  <a:cubicBezTo>
                    <a:pt x="1619" y="443"/>
                    <a:pt x="1619" y="0"/>
                    <a:pt x="1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87;p53">
              <a:extLst>
                <a:ext uri="{FF2B5EF4-FFF2-40B4-BE49-F238E27FC236}">
                  <a16:creationId xmlns:a16="http://schemas.microsoft.com/office/drawing/2014/main" id="{2E4DAFD9-3026-4CF1-88F8-6B9E43224DFE}"/>
                </a:ext>
              </a:extLst>
            </p:cNvPr>
            <p:cNvSpPr/>
            <p:nvPr/>
          </p:nvSpPr>
          <p:spPr>
            <a:xfrm>
              <a:off x="3397938" y="2179744"/>
              <a:ext cx="57160" cy="15854"/>
            </a:xfrm>
            <a:custGeom>
              <a:avLst/>
              <a:gdLst/>
              <a:ahLst/>
              <a:cxnLst/>
              <a:rect l="l" t="t" r="r" b="b"/>
              <a:pathLst>
                <a:path w="1590" h="441" extrusionOk="0">
                  <a:moveTo>
                    <a:pt x="278" y="0"/>
                  </a:moveTo>
                  <a:cubicBezTo>
                    <a:pt x="1" y="19"/>
                    <a:pt x="1" y="421"/>
                    <a:pt x="278" y="440"/>
                  </a:cubicBezTo>
                  <a:lnTo>
                    <a:pt x="1312" y="440"/>
                  </a:lnTo>
                  <a:cubicBezTo>
                    <a:pt x="1589" y="421"/>
                    <a:pt x="1589" y="19"/>
                    <a:pt x="1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88;p53">
              <a:extLst>
                <a:ext uri="{FF2B5EF4-FFF2-40B4-BE49-F238E27FC236}">
                  <a16:creationId xmlns:a16="http://schemas.microsoft.com/office/drawing/2014/main" id="{89939C7D-AA86-4FCA-88DA-D150154394C7}"/>
                </a:ext>
              </a:extLst>
            </p:cNvPr>
            <p:cNvSpPr/>
            <p:nvPr/>
          </p:nvSpPr>
          <p:spPr>
            <a:xfrm>
              <a:off x="3519989" y="2162200"/>
              <a:ext cx="133626" cy="131972"/>
            </a:xfrm>
            <a:custGeom>
              <a:avLst/>
              <a:gdLst/>
              <a:ahLst/>
              <a:cxnLst/>
              <a:rect l="l" t="t" r="r" b="b"/>
              <a:pathLst>
                <a:path w="3717" h="3671" extrusionOk="0">
                  <a:moveTo>
                    <a:pt x="2243" y="0"/>
                  </a:moveTo>
                  <a:lnTo>
                    <a:pt x="70" y="3436"/>
                  </a:lnTo>
                  <a:cubicBezTo>
                    <a:pt x="1" y="3544"/>
                    <a:pt x="93" y="3670"/>
                    <a:pt x="201" y="3670"/>
                  </a:cubicBezTo>
                  <a:cubicBezTo>
                    <a:pt x="228" y="3670"/>
                    <a:pt x="255" y="3663"/>
                    <a:pt x="281" y="3646"/>
                  </a:cubicBezTo>
                  <a:lnTo>
                    <a:pt x="3716" y="1474"/>
                  </a:lnTo>
                  <a:lnTo>
                    <a:pt x="22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89;p53">
              <a:extLst>
                <a:ext uri="{FF2B5EF4-FFF2-40B4-BE49-F238E27FC236}">
                  <a16:creationId xmlns:a16="http://schemas.microsoft.com/office/drawing/2014/main" id="{8180C7C0-4629-40F4-A2BB-AA88DAB56E40}"/>
                </a:ext>
              </a:extLst>
            </p:cNvPr>
            <p:cNvSpPr/>
            <p:nvPr/>
          </p:nvSpPr>
          <p:spPr>
            <a:xfrm>
              <a:off x="3519989" y="2195562"/>
              <a:ext cx="133626" cy="98611"/>
            </a:xfrm>
            <a:custGeom>
              <a:avLst/>
              <a:gdLst/>
              <a:ahLst/>
              <a:cxnLst/>
              <a:rect l="l" t="t" r="r" b="b"/>
              <a:pathLst>
                <a:path w="3717" h="2743" extrusionOk="0">
                  <a:moveTo>
                    <a:pt x="3171" y="0"/>
                  </a:moveTo>
                  <a:lnTo>
                    <a:pt x="654" y="1580"/>
                  </a:lnTo>
                  <a:lnTo>
                    <a:pt x="70" y="2508"/>
                  </a:lnTo>
                  <a:cubicBezTo>
                    <a:pt x="1" y="2616"/>
                    <a:pt x="93" y="2742"/>
                    <a:pt x="201" y="2742"/>
                  </a:cubicBezTo>
                  <a:cubicBezTo>
                    <a:pt x="228" y="2742"/>
                    <a:pt x="255" y="2735"/>
                    <a:pt x="281" y="2718"/>
                  </a:cubicBezTo>
                  <a:lnTo>
                    <a:pt x="3716" y="546"/>
                  </a:lnTo>
                  <a:lnTo>
                    <a:pt x="3171" y="0"/>
                  </a:ln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90;p53">
              <a:extLst>
                <a:ext uri="{FF2B5EF4-FFF2-40B4-BE49-F238E27FC236}">
                  <a16:creationId xmlns:a16="http://schemas.microsoft.com/office/drawing/2014/main" id="{C2403175-4E82-4A46-9A79-6F80825D645C}"/>
                </a:ext>
              </a:extLst>
            </p:cNvPr>
            <p:cNvSpPr/>
            <p:nvPr/>
          </p:nvSpPr>
          <p:spPr>
            <a:xfrm>
              <a:off x="3600948" y="2083038"/>
              <a:ext cx="133482" cy="132152"/>
            </a:xfrm>
            <a:custGeom>
              <a:avLst/>
              <a:gdLst/>
              <a:ahLst/>
              <a:cxnLst/>
              <a:rect l="l" t="t" r="r" b="b"/>
              <a:pathLst>
                <a:path w="3713" h="3676" extrusionOk="0">
                  <a:moveTo>
                    <a:pt x="3521" y="1"/>
                  </a:moveTo>
                  <a:cubicBezTo>
                    <a:pt x="3493" y="1"/>
                    <a:pt x="3464" y="10"/>
                    <a:pt x="3436" y="30"/>
                  </a:cubicBezTo>
                  <a:lnTo>
                    <a:pt x="0" y="2202"/>
                  </a:lnTo>
                  <a:lnTo>
                    <a:pt x="1474" y="3676"/>
                  </a:lnTo>
                  <a:lnTo>
                    <a:pt x="3637" y="231"/>
                  </a:lnTo>
                  <a:cubicBezTo>
                    <a:pt x="3712" y="125"/>
                    <a:pt x="3627" y="1"/>
                    <a:pt x="35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1;p53">
              <a:extLst>
                <a:ext uri="{FF2B5EF4-FFF2-40B4-BE49-F238E27FC236}">
                  <a16:creationId xmlns:a16="http://schemas.microsoft.com/office/drawing/2014/main" id="{3485CB60-808C-4AA6-BB25-7472F7D9C2EF}"/>
                </a:ext>
              </a:extLst>
            </p:cNvPr>
            <p:cNvSpPr/>
            <p:nvPr/>
          </p:nvSpPr>
          <p:spPr>
            <a:xfrm>
              <a:off x="3633950" y="2083182"/>
              <a:ext cx="100228" cy="131685"/>
            </a:xfrm>
            <a:custGeom>
              <a:avLst/>
              <a:gdLst/>
              <a:ahLst/>
              <a:cxnLst/>
              <a:rect l="l" t="t" r="r" b="b"/>
              <a:pathLst>
                <a:path w="2788" h="3663" extrusionOk="0">
                  <a:moveTo>
                    <a:pt x="2599" y="1"/>
                  </a:moveTo>
                  <a:cubicBezTo>
                    <a:pt x="2573" y="1"/>
                    <a:pt x="2545" y="8"/>
                    <a:pt x="2518" y="26"/>
                  </a:cubicBezTo>
                  <a:lnTo>
                    <a:pt x="1590" y="609"/>
                  </a:lnTo>
                  <a:lnTo>
                    <a:pt x="1" y="3117"/>
                  </a:lnTo>
                  <a:lnTo>
                    <a:pt x="546" y="3662"/>
                  </a:lnTo>
                  <a:lnTo>
                    <a:pt x="2719" y="227"/>
                  </a:lnTo>
                  <a:cubicBezTo>
                    <a:pt x="2788" y="120"/>
                    <a:pt x="2704" y="1"/>
                    <a:pt x="2599" y="1"/>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2297;p59">
            <a:extLst>
              <a:ext uri="{FF2B5EF4-FFF2-40B4-BE49-F238E27FC236}">
                <a16:creationId xmlns:a16="http://schemas.microsoft.com/office/drawing/2014/main" id="{64E096EF-1F2D-423E-AD08-F4C33AB22771}"/>
              </a:ext>
            </a:extLst>
          </p:cNvPr>
          <p:cNvGrpSpPr/>
          <p:nvPr/>
        </p:nvGrpSpPr>
        <p:grpSpPr>
          <a:xfrm>
            <a:off x="59506" y="3796149"/>
            <a:ext cx="569693" cy="1347351"/>
            <a:chOff x="4517463" y="2949774"/>
            <a:chExt cx="569693" cy="1347351"/>
          </a:xfrm>
        </p:grpSpPr>
        <p:sp>
          <p:nvSpPr>
            <p:cNvPr id="150" name="Google Shape;2298;p59">
              <a:extLst>
                <a:ext uri="{FF2B5EF4-FFF2-40B4-BE49-F238E27FC236}">
                  <a16:creationId xmlns:a16="http://schemas.microsoft.com/office/drawing/2014/main" id="{315EB27A-99A7-460A-B386-5BA69DEF563A}"/>
                </a:ext>
              </a:extLst>
            </p:cNvPr>
            <p:cNvSpPr/>
            <p:nvPr/>
          </p:nvSpPr>
          <p:spPr>
            <a:xfrm>
              <a:off x="4731517" y="3211869"/>
              <a:ext cx="172698" cy="207658"/>
            </a:xfrm>
            <a:custGeom>
              <a:avLst/>
              <a:gdLst/>
              <a:ahLst/>
              <a:cxnLst/>
              <a:rect l="l" t="t" r="r" b="b"/>
              <a:pathLst>
                <a:path w="8742" h="10513" extrusionOk="0">
                  <a:moveTo>
                    <a:pt x="2839" y="0"/>
                  </a:moveTo>
                  <a:cubicBezTo>
                    <a:pt x="2549" y="0"/>
                    <a:pt x="2257" y="62"/>
                    <a:pt x="1965" y="196"/>
                  </a:cubicBezTo>
                  <a:cubicBezTo>
                    <a:pt x="1965" y="196"/>
                    <a:pt x="0" y="832"/>
                    <a:pt x="2875" y="4372"/>
                  </a:cubicBezTo>
                  <a:cubicBezTo>
                    <a:pt x="5765" y="7912"/>
                    <a:pt x="8380" y="10512"/>
                    <a:pt x="8380" y="10512"/>
                  </a:cubicBezTo>
                  <a:lnTo>
                    <a:pt x="8742" y="6929"/>
                  </a:lnTo>
                  <a:cubicBezTo>
                    <a:pt x="8742" y="6929"/>
                    <a:pt x="5917" y="0"/>
                    <a:pt x="2839"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99;p59">
              <a:extLst>
                <a:ext uri="{FF2B5EF4-FFF2-40B4-BE49-F238E27FC236}">
                  <a16:creationId xmlns:a16="http://schemas.microsoft.com/office/drawing/2014/main" id="{7A60048D-BE2F-4181-B990-FAF67AFEDD06}"/>
                </a:ext>
              </a:extLst>
            </p:cNvPr>
            <p:cNvSpPr/>
            <p:nvPr/>
          </p:nvSpPr>
          <p:spPr>
            <a:xfrm>
              <a:off x="4897041" y="3289930"/>
              <a:ext cx="105907" cy="129596"/>
            </a:xfrm>
            <a:custGeom>
              <a:avLst/>
              <a:gdLst/>
              <a:ahLst/>
              <a:cxnLst/>
              <a:rect l="l" t="t" r="r" b="b"/>
              <a:pathLst>
                <a:path w="5361" h="6561" extrusionOk="0">
                  <a:moveTo>
                    <a:pt x="4060" y="1"/>
                  </a:moveTo>
                  <a:lnTo>
                    <a:pt x="362" y="2977"/>
                  </a:lnTo>
                  <a:lnTo>
                    <a:pt x="0" y="6560"/>
                  </a:lnTo>
                  <a:cubicBezTo>
                    <a:pt x="2731" y="5116"/>
                    <a:pt x="5361" y="954"/>
                    <a:pt x="5361" y="954"/>
                  </a:cubicBezTo>
                  <a:lnTo>
                    <a:pt x="4060" y="1"/>
                  </a:lnTo>
                  <a:close/>
                </a:path>
              </a:pathLst>
            </a:custGeom>
            <a:solidFill>
              <a:srgbClr val="F7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00;p59">
              <a:extLst>
                <a:ext uri="{FF2B5EF4-FFF2-40B4-BE49-F238E27FC236}">
                  <a16:creationId xmlns:a16="http://schemas.microsoft.com/office/drawing/2014/main" id="{114B03E7-2D5C-4642-9BD9-04FFF6D5211D}"/>
                </a:ext>
              </a:extLst>
            </p:cNvPr>
            <p:cNvSpPr/>
            <p:nvPr/>
          </p:nvSpPr>
          <p:spPr>
            <a:xfrm>
              <a:off x="4950115" y="3231048"/>
              <a:ext cx="137040" cy="84600"/>
            </a:xfrm>
            <a:custGeom>
              <a:avLst/>
              <a:gdLst/>
              <a:ahLst/>
              <a:cxnLst/>
              <a:rect l="l" t="t" r="r" b="b"/>
              <a:pathLst>
                <a:path w="6937" h="4283" extrusionOk="0">
                  <a:moveTo>
                    <a:pt x="3236" y="1"/>
                  </a:moveTo>
                  <a:cubicBezTo>
                    <a:pt x="2869" y="1"/>
                    <a:pt x="2414" y="482"/>
                    <a:pt x="2414" y="482"/>
                  </a:cubicBezTo>
                  <a:lnTo>
                    <a:pt x="1706" y="1407"/>
                  </a:lnTo>
                  <a:lnTo>
                    <a:pt x="1215" y="916"/>
                  </a:lnTo>
                  <a:lnTo>
                    <a:pt x="1215" y="916"/>
                  </a:lnTo>
                  <a:cubicBezTo>
                    <a:pt x="1" y="2462"/>
                    <a:pt x="1402" y="3906"/>
                    <a:pt x="1402" y="3906"/>
                  </a:cubicBezTo>
                  <a:lnTo>
                    <a:pt x="2457" y="4282"/>
                  </a:lnTo>
                  <a:cubicBezTo>
                    <a:pt x="6936" y="511"/>
                    <a:pt x="3642" y="49"/>
                    <a:pt x="3295" y="5"/>
                  </a:cubicBezTo>
                  <a:cubicBezTo>
                    <a:pt x="3276" y="2"/>
                    <a:pt x="3256" y="1"/>
                    <a:pt x="3236"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01;p59">
              <a:extLst>
                <a:ext uri="{FF2B5EF4-FFF2-40B4-BE49-F238E27FC236}">
                  <a16:creationId xmlns:a16="http://schemas.microsoft.com/office/drawing/2014/main" id="{F0A6F6AC-521C-4748-91E4-1CC954644F19}"/>
                </a:ext>
              </a:extLst>
            </p:cNvPr>
            <p:cNvSpPr/>
            <p:nvPr/>
          </p:nvSpPr>
          <p:spPr>
            <a:xfrm>
              <a:off x="4670147" y="3968899"/>
              <a:ext cx="75089" cy="314815"/>
            </a:xfrm>
            <a:custGeom>
              <a:avLst/>
              <a:gdLst/>
              <a:ahLst/>
              <a:cxnLst/>
              <a:rect l="l" t="t" r="r" b="b"/>
              <a:pathLst>
                <a:path w="3801" h="15938" extrusionOk="0">
                  <a:moveTo>
                    <a:pt x="1" y="0"/>
                  </a:moveTo>
                  <a:lnTo>
                    <a:pt x="709" y="15937"/>
                  </a:lnTo>
                  <a:lnTo>
                    <a:pt x="2515" y="15937"/>
                  </a:lnTo>
                  <a:lnTo>
                    <a:pt x="3801"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02;p59">
              <a:extLst>
                <a:ext uri="{FF2B5EF4-FFF2-40B4-BE49-F238E27FC236}">
                  <a16:creationId xmlns:a16="http://schemas.microsoft.com/office/drawing/2014/main" id="{4B90FC6D-5993-46B6-A174-81E352F975C9}"/>
                </a:ext>
              </a:extLst>
            </p:cNvPr>
            <p:cNvSpPr/>
            <p:nvPr/>
          </p:nvSpPr>
          <p:spPr>
            <a:xfrm>
              <a:off x="4676705" y="4247724"/>
              <a:ext cx="69380" cy="48828"/>
            </a:xfrm>
            <a:custGeom>
              <a:avLst/>
              <a:gdLst/>
              <a:ahLst/>
              <a:cxnLst/>
              <a:rect l="l" t="t" r="r" b="b"/>
              <a:pathLst>
                <a:path w="3512" h="2472" extrusionOk="0">
                  <a:moveTo>
                    <a:pt x="304" y="1"/>
                  </a:moveTo>
                  <a:lnTo>
                    <a:pt x="73" y="1590"/>
                  </a:lnTo>
                  <a:cubicBezTo>
                    <a:pt x="1" y="2067"/>
                    <a:pt x="362" y="2471"/>
                    <a:pt x="825" y="2471"/>
                  </a:cubicBezTo>
                  <a:lnTo>
                    <a:pt x="3440" y="2471"/>
                  </a:lnTo>
                  <a:cubicBezTo>
                    <a:pt x="3512" y="2081"/>
                    <a:pt x="3440" y="1662"/>
                    <a:pt x="3440" y="1662"/>
                  </a:cubicBezTo>
                  <a:lnTo>
                    <a:pt x="2024" y="1"/>
                  </a:lnTo>
                  <a:close/>
                </a:path>
              </a:pathLst>
            </a:custGeom>
            <a:solidFill>
              <a:srgbClr val="FA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03;p59">
              <a:extLst>
                <a:ext uri="{FF2B5EF4-FFF2-40B4-BE49-F238E27FC236}">
                  <a16:creationId xmlns:a16="http://schemas.microsoft.com/office/drawing/2014/main" id="{0B904DDB-53CB-44EA-A6AD-F47D7E17842C}"/>
                </a:ext>
              </a:extLst>
            </p:cNvPr>
            <p:cNvSpPr/>
            <p:nvPr/>
          </p:nvSpPr>
          <p:spPr>
            <a:xfrm>
              <a:off x="4672498" y="4258568"/>
              <a:ext cx="96424" cy="38261"/>
            </a:xfrm>
            <a:custGeom>
              <a:avLst/>
              <a:gdLst/>
              <a:ahLst/>
              <a:cxnLst/>
              <a:rect l="l" t="t" r="r" b="b"/>
              <a:pathLst>
                <a:path w="4881" h="1937" extrusionOk="0">
                  <a:moveTo>
                    <a:pt x="431" y="1"/>
                  </a:moveTo>
                  <a:cubicBezTo>
                    <a:pt x="0" y="890"/>
                    <a:pt x="140" y="1937"/>
                    <a:pt x="142" y="1937"/>
                  </a:cubicBezTo>
                  <a:cubicBezTo>
                    <a:pt x="142" y="1937"/>
                    <a:pt x="142" y="1937"/>
                    <a:pt x="142" y="1937"/>
                  </a:cubicBezTo>
                  <a:lnTo>
                    <a:pt x="4592" y="1937"/>
                  </a:lnTo>
                  <a:cubicBezTo>
                    <a:pt x="4881" y="1344"/>
                    <a:pt x="2829" y="131"/>
                    <a:pt x="2829" y="131"/>
                  </a:cubicBezTo>
                  <a:lnTo>
                    <a:pt x="2829" y="131"/>
                  </a:lnTo>
                  <a:cubicBezTo>
                    <a:pt x="2829" y="131"/>
                    <a:pt x="3190" y="636"/>
                    <a:pt x="2266" y="694"/>
                  </a:cubicBezTo>
                  <a:cubicBezTo>
                    <a:pt x="2224" y="697"/>
                    <a:pt x="2182" y="699"/>
                    <a:pt x="2141" y="699"/>
                  </a:cubicBezTo>
                  <a:cubicBezTo>
                    <a:pt x="1261" y="699"/>
                    <a:pt x="431"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04;p59">
              <a:extLst>
                <a:ext uri="{FF2B5EF4-FFF2-40B4-BE49-F238E27FC236}">
                  <a16:creationId xmlns:a16="http://schemas.microsoft.com/office/drawing/2014/main" id="{42914491-422E-4554-82A6-779036F5D311}"/>
                </a:ext>
              </a:extLst>
            </p:cNvPr>
            <p:cNvSpPr/>
            <p:nvPr/>
          </p:nvSpPr>
          <p:spPr>
            <a:xfrm>
              <a:off x="4772325" y="3968899"/>
              <a:ext cx="74792" cy="314815"/>
            </a:xfrm>
            <a:custGeom>
              <a:avLst/>
              <a:gdLst/>
              <a:ahLst/>
              <a:cxnLst/>
              <a:rect l="l" t="t" r="r" b="b"/>
              <a:pathLst>
                <a:path w="3786" h="15938" extrusionOk="0">
                  <a:moveTo>
                    <a:pt x="0" y="0"/>
                  </a:moveTo>
                  <a:lnTo>
                    <a:pt x="694" y="15937"/>
                  </a:lnTo>
                  <a:lnTo>
                    <a:pt x="2529" y="15937"/>
                  </a:lnTo>
                  <a:lnTo>
                    <a:pt x="3786"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05;p59">
              <a:extLst>
                <a:ext uri="{FF2B5EF4-FFF2-40B4-BE49-F238E27FC236}">
                  <a16:creationId xmlns:a16="http://schemas.microsoft.com/office/drawing/2014/main" id="{6F053F85-1982-42D5-9E7E-491CF964CC1D}"/>
                </a:ext>
              </a:extLst>
            </p:cNvPr>
            <p:cNvSpPr/>
            <p:nvPr/>
          </p:nvSpPr>
          <p:spPr>
            <a:xfrm>
              <a:off x="4786014" y="4247724"/>
              <a:ext cx="124753" cy="41401"/>
            </a:xfrm>
            <a:custGeom>
              <a:avLst/>
              <a:gdLst/>
              <a:ahLst/>
              <a:cxnLst/>
              <a:rect l="l" t="t" r="r" b="b"/>
              <a:pathLst>
                <a:path w="6315" h="2096" extrusionOk="0">
                  <a:moveTo>
                    <a:pt x="1518" y="1"/>
                  </a:moveTo>
                  <a:lnTo>
                    <a:pt x="1" y="723"/>
                  </a:lnTo>
                  <a:lnTo>
                    <a:pt x="1" y="2096"/>
                  </a:lnTo>
                  <a:lnTo>
                    <a:pt x="5708" y="2096"/>
                  </a:lnTo>
                  <a:lnTo>
                    <a:pt x="6315" y="1821"/>
                  </a:lnTo>
                  <a:lnTo>
                    <a:pt x="1518" y="1"/>
                  </a:lnTo>
                  <a:close/>
                </a:path>
              </a:pathLst>
            </a:custGeom>
            <a:solidFill>
              <a:srgbClr val="FA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06;p59">
              <a:extLst>
                <a:ext uri="{FF2B5EF4-FFF2-40B4-BE49-F238E27FC236}">
                  <a16:creationId xmlns:a16="http://schemas.microsoft.com/office/drawing/2014/main" id="{0E2B412E-05BF-421E-8D84-6CB0C41819EE}"/>
                </a:ext>
              </a:extLst>
            </p:cNvPr>
            <p:cNvSpPr/>
            <p:nvPr/>
          </p:nvSpPr>
          <p:spPr>
            <a:xfrm>
              <a:off x="4785164" y="4261708"/>
              <a:ext cx="137890" cy="35416"/>
            </a:xfrm>
            <a:custGeom>
              <a:avLst/>
              <a:gdLst/>
              <a:ahLst/>
              <a:cxnLst/>
              <a:rect l="l" t="t" r="r" b="b"/>
              <a:pathLst>
                <a:path w="6980" h="1793" extrusionOk="0">
                  <a:moveTo>
                    <a:pt x="0" y="1"/>
                  </a:moveTo>
                  <a:cubicBezTo>
                    <a:pt x="0" y="1"/>
                    <a:pt x="5" y="7"/>
                    <a:pt x="15" y="19"/>
                  </a:cubicBezTo>
                  <a:lnTo>
                    <a:pt x="15" y="19"/>
                  </a:lnTo>
                  <a:lnTo>
                    <a:pt x="15" y="1"/>
                  </a:lnTo>
                  <a:close/>
                  <a:moveTo>
                    <a:pt x="15" y="19"/>
                  </a:moveTo>
                  <a:lnTo>
                    <a:pt x="15" y="1518"/>
                  </a:lnTo>
                  <a:cubicBezTo>
                    <a:pt x="15" y="1662"/>
                    <a:pt x="116" y="1792"/>
                    <a:pt x="289" y="1792"/>
                  </a:cubicBezTo>
                  <a:lnTo>
                    <a:pt x="6748" y="1763"/>
                  </a:lnTo>
                  <a:cubicBezTo>
                    <a:pt x="6893" y="1763"/>
                    <a:pt x="6979" y="1590"/>
                    <a:pt x="6878" y="1460"/>
                  </a:cubicBezTo>
                  <a:cubicBezTo>
                    <a:pt x="6242" y="738"/>
                    <a:pt x="3786" y="145"/>
                    <a:pt x="3786" y="145"/>
                  </a:cubicBezTo>
                  <a:cubicBezTo>
                    <a:pt x="2951" y="558"/>
                    <a:pt x="2269" y="701"/>
                    <a:pt x="1726" y="701"/>
                  </a:cubicBezTo>
                  <a:cubicBezTo>
                    <a:pt x="637" y="701"/>
                    <a:pt x="106" y="128"/>
                    <a:pt x="15"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07;p59">
              <a:extLst>
                <a:ext uri="{FF2B5EF4-FFF2-40B4-BE49-F238E27FC236}">
                  <a16:creationId xmlns:a16="http://schemas.microsoft.com/office/drawing/2014/main" id="{883806EA-77DF-479A-8174-466F46049989}"/>
                </a:ext>
              </a:extLst>
            </p:cNvPr>
            <p:cNvSpPr/>
            <p:nvPr/>
          </p:nvSpPr>
          <p:spPr>
            <a:xfrm>
              <a:off x="4629063" y="3416642"/>
              <a:ext cx="253476" cy="604940"/>
            </a:xfrm>
            <a:custGeom>
              <a:avLst/>
              <a:gdLst/>
              <a:ahLst/>
              <a:cxnLst/>
              <a:rect l="l" t="t" r="r" b="b"/>
              <a:pathLst>
                <a:path w="12831" h="30626" extrusionOk="0">
                  <a:moveTo>
                    <a:pt x="9999" y="1"/>
                  </a:moveTo>
                  <a:lnTo>
                    <a:pt x="3800" y="463"/>
                  </a:lnTo>
                  <a:cubicBezTo>
                    <a:pt x="3800" y="463"/>
                    <a:pt x="1040" y="1966"/>
                    <a:pt x="650" y="8020"/>
                  </a:cubicBezTo>
                  <a:cubicBezTo>
                    <a:pt x="275" y="14060"/>
                    <a:pt x="780" y="26153"/>
                    <a:pt x="0" y="29736"/>
                  </a:cubicBezTo>
                  <a:cubicBezTo>
                    <a:pt x="0" y="29736"/>
                    <a:pt x="3443" y="30626"/>
                    <a:pt x="7539" y="30626"/>
                  </a:cubicBezTo>
                  <a:cubicBezTo>
                    <a:pt x="9256" y="30626"/>
                    <a:pt x="11089" y="30469"/>
                    <a:pt x="12830" y="30025"/>
                  </a:cubicBezTo>
                  <a:lnTo>
                    <a:pt x="12830" y="13149"/>
                  </a:lnTo>
                  <a:cubicBezTo>
                    <a:pt x="12830" y="13149"/>
                    <a:pt x="12830" y="5361"/>
                    <a:pt x="9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08;p59">
              <a:extLst>
                <a:ext uri="{FF2B5EF4-FFF2-40B4-BE49-F238E27FC236}">
                  <a16:creationId xmlns:a16="http://schemas.microsoft.com/office/drawing/2014/main" id="{A50CE511-8DD0-4E0F-B2ED-A3D86959DA20}"/>
                </a:ext>
              </a:extLst>
            </p:cNvPr>
            <p:cNvSpPr/>
            <p:nvPr/>
          </p:nvSpPr>
          <p:spPr>
            <a:xfrm>
              <a:off x="4754351" y="3165510"/>
              <a:ext cx="75365" cy="65954"/>
            </a:xfrm>
            <a:custGeom>
              <a:avLst/>
              <a:gdLst/>
              <a:ahLst/>
              <a:cxnLst/>
              <a:rect l="l" t="t" r="r" b="b"/>
              <a:pathLst>
                <a:path w="3815" h="3339" extrusionOk="0">
                  <a:moveTo>
                    <a:pt x="1647" y="0"/>
                  </a:moveTo>
                  <a:lnTo>
                    <a:pt x="0" y="2052"/>
                  </a:lnTo>
                  <a:cubicBezTo>
                    <a:pt x="0" y="2052"/>
                    <a:pt x="1657" y="3338"/>
                    <a:pt x="2667" y="3338"/>
                  </a:cubicBezTo>
                  <a:cubicBezTo>
                    <a:pt x="2994" y="3338"/>
                    <a:pt x="3253" y="3203"/>
                    <a:pt x="3367" y="2846"/>
                  </a:cubicBezTo>
                  <a:cubicBezTo>
                    <a:pt x="3814" y="1373"/>
                    <a:pt x="1647" y="0"/>
                    <a:pt x="1647" y="0"/>
                  </a:cubicBezTo>
                  <a:close/>
                </a:path>
              </a:pathLst>
            </a:custGeom>
            <a:solidFill>
              <a:srgbClr val="47A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09;p59">
              <a:extLst>
                <a:ext uri="{FF2B5EF4-FFF2-40B4-BE49-F238E27FC236}">
                  <a16:creationId xmlns:a16="http://schemas.microsoft.com/office/drawing/2014/main" id="{2A60C5D9-670F-4DAF-A853-BFC50B8A5224}"/>
                </a:ext>
              </a:extLst>
            </p:cNvPr>
            <p:cNvSpPr/>
            <p:nvPr/>
          </p:nvSpPr>
          <p:spPr>
            <a:xfrm>
              <a:off x="4778547" y="3165510"/>
              <a:ext cx="111398" cy="153042"/>
            </a:xfrm>
            <a:custGeom>
              <a:avLst/>
              <a:gdLst/>
              <a:ahLst/>
              <a:cxnLst/>
              <a:rect l="l" t="t" r="r" b="b"/>
              <a:pathLst>
                <a:path w="5639" h="7748" extrusionOk="0">
                  <a:moveTo>
                    <a:pt x="422" y="0"/>
                  </a:moveTo>
                  <a:lnTo>
                    <a:pt x="422" y="4176"/>
                  </a:lnTo>
                  <a:cubicBezTo>
                    <a:pt x="422" y="4176"/>
                    <a:pt x="1" y="7747"/>
                    <a:pt x="1290" y="7747"/>
                  </a:cubicBezTo>
                  <a:cubicBezTo>
                    <a:pt x="1511" y="7747"/>
                    <a:pt x="1781" y="7643"/>
                    <a:pt x="2113" y="7398"/>
                  </a:cubicBezTo>
                  <a:cubicBezTo>
                    <a:pt x="5638" y="4783"/>
                    <a:pt x="2214" y="1849"/>
                    <a:pt x="2214" y="1849"/>
                  </a:cubicBezTo>
                  <a:lnTo>
                    <a:pt x="4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10;p59">
              <a:extLst>
                <a:ext uri="{FF2B5EF4-FFF2-40B4-BE49-F238E27FC236}">
                  <a16:creationId xmlns:a16="http://schemas.microsoft.com/office/drawing/2014/main" id="{0428AAEE-DB07-4A57-A84F-F20212E0BABF}"/>
                </a:ext>
              </a:extLst>
            </p:cNvPr>
            <p:cNvSpPr/>
            <p:nvPr/>
          </p:nvSpPr>
          <p:spPr>
            <a:xfrm>
              <a:off x="4663017" y="3156364"/>
              <a:ext cx="164421" cy="269720"/>
            </a:xfrm>
            <a:custGeom>
              <a:avLst/>
              <a:gdLst/>
              <a:ahLst/>
              <a:cxnLst/>
              <a:rect l="l" t="t" r="r" b="b"/>
              <a:pathLst>
                <a:path w="8323" h="13655" extrusionOk="0">
                  <a:moveTo>
                    <a:pt x="4162" y="1"/>
                  </a:moveTo>
                  <a:cubicBezTo>
                    <a:pt x="3974" y="261"/>
                    <a:pt x="0" y="1359"/>
                    <a:pt x="0" y="4075"/>
                  </a:cubicBezTo>
                  <a:cubicBezTo>
                    <a:pt x="0" y="7138"/>
                    <a:pt x="1850" y="10389"/>
                    <a:pt x="1850" y="13655"/>
                  </a:cubicBezTo>
                  <a:cubicBezTo>
                    <a:pt x="1850" y="13655"/>
                    <a:pt x="8323" y="13192"/>
                    <a:pt x="8280" y="13192"/>
                  </a:cubicBezTo>
                  <a:cubicBezTo>
                    <a:pt x="8236" y="13192"/>
                    <a:pt x="7803" y="9147"/>
                    <a:pt x="8280" y="6979"/>
                  </a:cubicBezTo>
                  <a:lnTo>
                    <a:pt x="6257" y="477"/>
                  </a:lnTo>
                  <a:lnTo>
                    <a:pt x="4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11;p59">
              <a:extLst>
                <a:ext uri="{FF2B5EF4-FFF2-40B4-BE49-F238E27FC236}">
                  <a16:creationId xmlns:a16="http://schemas.microsoft.com/office/drawing/2014/main" id="{0E656C06-5D4D-49D5-A1ED-8D62DBF96E6C}"/>
                </a:ext>
              </a:extLst>
            </p:cNvPr>
            <p:cNvSpPr/>
            <p:nvPr/>
          </p:nvSpPr>
          <p:spPr>
            <a:xfrm>
              <a:off x="4876499" y="3207168"/>
              <a:ext cx="150158" cy="255459"/>
            </a:xfrm>
            <a:custGeom>
              <a:avLst/>
              <a:gdLst/>
              <a:ahLst/>
              <a:cxnLst/>
              <a:rect l="l" t="t" r="r" b="b"/>
              <a:pathLst>
                <a:path w="7601" h="12933" extrusionOk="0">
                  <a:moveTo>
                    <a:pt x="7600" y="1"/>
                  </a:moveTo>
                  <a:lnTo>
                    <a:pt x="7600" y="1"/>
                  </a:lnTo>
                  <a:cubicBezTo>
                    <a:pt x="7586" y="1"/>
                    <a:pt x="4494" y="1807"/>
                    <a:pt x="679" y="2688"/>
                  </a:cubicBezTo>
                  <a:cubicBezTo>
                    <a:pt x="679" y="2688"/>
                    <a:pt x="0" y="8612"/>
                    <a:pt x="303" y="12932"/>
                  </a:cubicBezTo>
                  <a:lnTo>
                    <a:pt x="5519" y="11039"/>
                  </a:lnTo>
                  <a:cubicBezTo>
                    <a:pt x="5519" y="11039"/>
                    <a:pt x="5664" y="4364"/>
                    <a:pt x="7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12;p59">
              <a:extLst>
                <a:ext uri="{FF2B5EF4-FFF2-40B4-BE49-F238E27FC236}">
                  <a16:creationId xmlns:a16="http://schemas.microsoft.com/office/drawing/2014/main" id="{257DCE56-D87D-4905-A4EA-DEA92FB6B2A3}"/>
                </a:ext>
              </a:extLst>
            </p:cNvPr>
            <p:cNvSpPr/>
            <p:nvPr/>
          </p:nvSpPr>
          <p:spPr>
            <a:xfrm>
              <a:off x="4637042" y="3200313"/>
              <a:ext cx="120189" cy="219490"/>
            </a:xfrm>
            <a:custGeom>
              <a:avLst/>
              <a:gdLst/>
              <a:ahLst/>
              <a:cxnLst/>
              <a:rect l="l" t="t" r="r" b="b"/>
              <a:pathLst>
                <a:path w="6084" h="11112" extrusionOk="0">
                  <a:moveTo>
                    <a:pt x="2952" y="1"/>
                  </a:moveTo>
                  <a:cubicBezTo>
                    <a:pt x="2335" y="1"/>
                    <a:pt x="1186" y="382"/>
                    <a:pt x="853" y="3107"/>
                  </a:cubicBezTo>
                  <a:cubicBezTo>
                    <a:pt x="290" y="7644"/>
                    <a:pt x="1" y="11112"/>
                    <a:pt x="1" y="11112"/>
                  </a:cubicBezTo>
                  <a:lnTo>
                    <a:pt x="2905" y="8973"/>
                  </a:lnTo>
                  <a:cubicBezTo>
                    <a:pt x="2905" y="8973"/>
                    <a:pt x="6083" y="925"/>
                    <a:pt x="3353" y="59"/>
                  </a:cubicBezTo>
                  <a:cubicBezTo>
                    <a:pt x="3353" y="59"/>
                    <a:pt x="3193" y="1"/>
                    <a:pt x="2952"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13;p59">
              <a:extLst>
                <a:ext uri="{FF2B5EF4-FFF2-40B4-BE49-F238E27FC236}">
                  <a16:creationId xmlns:a16="http://schemas.microsoft.com/office/drawing/2014/main" id="{BC45BB66-E6C1-47D3-8533-6E5CC6290E4B}"/>
                </a:ext>
              </a:extLst>
            </p:cNvPr>
            <p:cNvSpPr/>
            <p:nvPr/>
          </p:nvSpPr>
          <p:spPr>
            <a:xfrm>
              <a:off x="4637339" y="3377552"/>
              <a:ext cx="219794" cy="60601"/>
            </a:xfrm>
            <a:custGeom>
              <a:avLst/>
              <a:gdLst/>
              <a:ahLst/>
              <a:cxnLst/>
              <a:rect l="l" t="t" r="r" b="b"/>
              <a:pathLst>
                <a:path w="11126" h="3068" extrusionOk="0">
                  <a:moveTo>
                    <a:pt x="2890" y="0"/>
                  </a:moveTo>
                  <a:lnTo>
                    <a:pt x="0" y="2139"/>
                  </a:lnTo>
                  <a:cubicBezTo>
                    <a:pt x="2376" y="2990"/>
                    <a:pt x="8312" y="3067"/>
                    <a:pt x="10392" y="3067"/>
                  </a:cubicBezTo>
                  <a:cubicBezTo>
                    <a:pt x="10854" y="3067"/>
                    <a:pt x="11126" y="3064"/>
                    <a:pt x="11126" y="3064"/>
                  </a:cubicBezTo>
                  <a:lnTo>
                    <a:pt x="10967" y="1445"/>
                  </a:lnTo>
                  <a:lnTo>
                    <a:pt x="2890"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14;p59">
              <a:extLst>
                <a:ext uri="{FF2B5EF4-FFF2-40B4-BE49-F238E27FC236}">
                  <a16:creationId xmlns:a16="http://schemas.microsoft.com/office/drawing/2014/main" id="{32667E3B-3749-4DD7-8154-EED18095DB0C}"/>
                </a:ext>
              </a:extLst>
            </p:cNvPr>
            <p:cNvSpPr/>
            <p:nvPr/>
          </p:nvSpPr>
          <p:spPr>
            <a:xfrm>
              <a:off x="4840806" y="3376130"/>
              <a:ext cx="114856" cy="65638"/>
            </a:xfrm>
            <a:custGeom>
              <a:avLst/>
              <a:gdLst/>
              <a:ahLst/>
              <a:cxnLst/>
              <a:rect l="l" t="t" r="r" b="b"/>
              <a:pathLst>
                <a:path w="5814" h="3323" extrusionOk="0">
                  <a:moveTo>
                    <a:pt x="2067" y="0"/>
                  </a:moveTo>
                  <a:lnTo>
                    <a:pt x="2067" y="0"/>
                  </a:lnTo>
                  <a:cubicBezTo>
                    <a:pt x="145" y="130"/>
                    <a:pt x="1" y="2139"/>
                    <a:pt x="1" y="2139"/>
                  </a:cubicBezTo>
                  <a:lnTo>
                    <a:pt x="449" y="3179"/>
                  </a:lnTo>
                  <a:cubicBezTo>
                    <a:pt x="1175" y="3278"/>
                    <a:pt x="1781" y="3322"/>
                    <a:pt x="2285" y="3322"/>
                  </a:cubicBezTo>
                  <a:cubicBezTo>
                    <a:pt x="5814" y="3322"/>
                    <a:pt x="4354" y="1178"/>
                    <a:pt x="4177" y="925"/>
                  </a:cubicBezTo>
                  <a:cubicBezTo>
                    <a:pt x="3974" y="593"/>
                    <a:pt x="3223" y="593"/>
                    <a:pt x="3223" y="593"/>
                  </a:cubicBezTo>
                  <a:lnTo>
                    <a:pt x="2053" y="694"/>
                  </a:lnTo>
                  <a:lnTo>
                    <a:pt x="2067" y="0"/>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15;p59">
              <a:extLst>
                <a:ext uri="{FF2B5EF4-FFF2-40B4-BE49-F238E27FC236}">
                  <a16:creationId xmlns:a16="http://schemas.microsoft.com/office/drawing/2014/main" id="{57DAAC95-1731-45B6-9F55-9298FBF456F5}"/>
                </a:ext>
              </a:extLst>
            </p:cNvPr>
            <p:cNvSpPr/>
            <p:nvPr/>
          </p:nvSpPr>
          <p:spPr>
            <a:xfrm>
              <a:off x="4517463" y="2955068"/>
              <a:ext cx="199822" cy="154069"/>
            </a:xfrm>
            <a:custGeom>
              <a:avLst/>
              <a:gdLst/>
              <a:ahLst/>
              <a:cxnLst/>
              <a:rect l="l" t="t" r="r" b="b"/>
              <a:pathLst>
                <a:path w="10115" h="7800" extrusionOk="0">
                  <a:moveTo>
                    <a:pt x="6223" y="0"/>
                  </a:moveTo>
                  <a:cubicBezTo>
                    <a:pt x="4864" y="0"/>
                    <a:pt x="3620" y="793"/>
                    <a:pt x="3410" y="3560"/>
                  </a:cubicBezTo>
                  <a:cubicBezTo>
                    <a:pt x="3189" y="6539"/>
                    <a:pt x="1744" y="7035"/>
                    <a:pt x="808" y="7035"/>
                  </a:cubicBezTo>
                  <a:cubicBezTo>
                    <a:pt x="341" y="7035"/>
                    <a:pt x="1" y="6912"/>
                    <a:pt x="1" y="6912"/>
                  </a:cubicBezTo>
                  <a:lnTo>
                    <a:pt x="1" y="6912"/>
                  </a:lnTo>
                  <a:cubicBezTo>
                    <a:pt x="1" y="6912"/>
                    <a:pt x="1637" y="7800"/>
                    <a:pt x="3252" y="7800"/>
                  </a:cubicBezTo>
                  <a:cubicBezTo>
                    <a:pt x="4762" y="7800"/>
                    <a:pt x="6254" y="7024"/>
                    <a:pt x="6372" y="4022"/>
                  </a:cubicBezTo>
                  <a:cubicBezTo>
                    <a:pt x="6372" y="4022"/>
                    <a:pt x="6362" y="1806"/>
                    <a:pt x="8754" y="1806"/>
                  </a:cubicBezTo>
                  <a:cubicBezTo>
                    <a:pt x="9141" y="1806"/>
                    <a:pt x="9591" y="1864"/>
                    <a:pt x="10115" y="1999"/>
                  </a:cubicBezTo>
                  <a:lnTo>
                    <a:pt x="10086" y="1436"/>
                  </a:lnTo>
                  <a:cubicBezTo>
                    <a:pt x="10086" y="1436"/>
                    <a:pt x="8051" y="0"/>
                    <a:pt x="6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16;p59">
              <a:extLst>
                <a:ext uri="{FF2B5EF4-FFF2-40B4-BE49-F238E27FC236}">
                  <a16:creationId xmlns:a16="http://schemas.microsoft.com/office/drawing/2014/main" id="{779D2BEA-3F92-4B9E-8FAD-6964CDACCF5C}"/>
                </a:ext>
              </a:extLst>
            </p:cNvPr>
            <p:cNvSpPr/>
            <p:nvPr/>
          </p:nvSpPr>
          <p:spPr>
            <a:xfrm>
              <a:off x="4669298" y="2967729"/>
              <a:ext cx="55097" cy="55090"/>
            </a:xfrm>
            <a:custGeom>
              <a:avLst/>
              <a:gdLst/>
              <a:ahLst/>
              <a:cxnLst/>
              <a:rect l="l" t="t" r="r" b="b"/>
              <a:pathLst>
                <a:path w="2789" h="2789" extrusionOk="0">
                  <a:moveTo>
                    <a:pt x="1402" y="0"/>
                  </a:moveTo>
                  <a:cubicBezTo>
                    <a:pt x="636" y="0"/>
                    <a:pt x="0" y="636"/>
                    <a:pt x="0" y="1387"/>
                  </a:cubicBezTo>
                  <a:cubicBezTo>
                    <a:pt x="0" y="2153"/>
                    <a:pt x="622" y="2789"/>
                    <a:pt x="1402" y="2789"/>
                  </a:cubicBezTo>
                  <a:cubicBezTo>
                    <a:pt x="2153" y="2789"/>
                    <a:pt x="2789" y="2167"/>
                    <a:pt x="2789" y="1387"/>
                  </a:cubicBezTo>
                  <a:cubicBezTo>
                    <a:pt x="2789" y="636"/>
                    <a:pt x="2182" y="0"/>
                    <a:pt x="1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17;p59">
              <a:extLst>
                <a:ext uri="{FF2B5EF4-FFF2-40B4-BE49-F238E27FC236}">
                  <a16:creationId xmlns:a16="http://schemas.microsoft.com/office/drawing/2014/main" id="{78C2248E-3EFA-4B56-85D4-58BD7F830846}"/>
                </a:ext>
              </a:extLst>
            </p:cNvPr>
            <p:cNvSpPr/>
            <p:nvPr/>
          </p:nvSpPr>
          <p:spPr>
            <a:xfrm>
              <a:off x="4807149" y="3039075"/>
              <a:ext cx="39688" cy="39683"/>
            </a:xfrm>
            <a:custGeom>
              <a:avLst/>
              <a:gdLst/>
              <a:ahLst/>
              <a:cxnLst/>
              <a:rect l="l" t="t" r="r" b="b"/>
              <a:pathLst>
                <a:path w="2009" h="2009" extrusionOk="0">
                  <a:moveTo>
                    <a:pt x="997" y="0"/>
                  </a:moveTo>
                  <a:cubicBezTo>
                    <a:pt x="448" y="0"/>
                    <a:pt x="0" y="448"/>
                    <a:pt x="0" y="1012"/>
                  </a:cubicBezTo>
                  <a:cubicBezTo>
                    <a:pt x="0" y="1561"/>
                    <a:pt x="448" y="2009"/>
                    <a:pt x="1011" y="2009"/>
                  </a:cubicBezTo>
                  <a:cubicBezTo>
                    <a:pt x="1560" y="2009"/>
                    <a:pt x="2008" y="1561"/>
                    <a:pt x="2008" y="997"/>
                  </a:cubicBezTo>
                  <a:cubicBezTo>
                    <a:pt x="1994" y="434"/>
                    <a:pt x="1532" y="0"/>
                    <a:pt x="997"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18;p59">
              <a:extLst>
                <a:ext uri="{FF2B5EF4-FFF2-40B4-BE49-F238E27FC236}">
                  <a16:creationId xmlns:a16="http://schemas.microsoft.com/office/drawing/2014/main" id="{B2663717-2EAF-47FA-B1BB-D84192E0FE5E}"/>
                </a:ext>
              </a:extLst>
            </p:cNvPr>
            <p:cNvSpPr/>
            <p:nvPr/>
          </p:nvSpPr>
          <p:spPr>
            <a:xfrm>
              <a:off x="4665012" y="2949774"/>
              <a:ext cx="177854" cy="165486"/>
            </a:xfrm>
            <a:custGeom>
              <a:avLst/>
              <a:gdLst/>
              <a:ahLst/>
              <a:cxnLst/>
              <a:rect l="l" t="t" r="r" b="b"/>
              <a:pathLst>
                <a:path w="9003" h="8378" extrusionOk="0">
                  <a:moveTo>
                    <a:pt x="4493" y="1"/>
                  </a:moveTo>
                  <a:cubicBezTo>
                    <a:pt x="2477" y="1"/>
                    <a:pt x="700" y="1470"/>
                    <a:pt x="362" y="3524"/>
                  </a:cubicBezTo>
                  <a:cubicBezTo>
                    <a:pt x="1" y="5807"/>
                    <a:pt x="1547" y="7960"/>
                    <a:pt x="3829" y="8321"/>
                  </a:cubicBezTo>
                  <a:cubicBezTo>
                    <a:pt x="4060" y="8359"/>
                    <a:pt x="4288" y="8377"/>
                    <a:pt x="4513" y="8377"/>
                  </a:cubicBezTo>
                  <a:cubicBezTo>
                    <a:pt x="6537" y="8377"/>
                    <a:pt x="8303" y="6908"/>
                    <a:pt x="8641" y="4854"/>
                  </a:cubicBezTo>
                  <a:cubicBezTo>
                    <a:pt x="9002" y="2571"/>
                    <a:pt x="7456" y="418"/>
                    <a:pt x="5173" y="57"/>
                  </a:cubicBezTo>
                  <a:cubicBezTo>
                    <a:pt x="4945" y="19"/>
                    <a:pt x="4717" y="1"/>
                    <a:pt x="4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19;p59">
              <a:extLst>
                <a:ext uri="{FF2B5EF4-FFF2-40B4-BE49-F238E27FC236}">
                  <a16:creationId xmlns:a16="http://schemas.microsoft.com/office/drawing/2014/main" id="{A56546EC-5B98-45EC-B69B-4194D79A1CC2}"/>
                </a:ext>
              </a:extLst>
            </p:cNvPr>
            <p:cNvSpPr/>
            <p:nvPr/>
          </p:nvSpPr>
          <p:spPr>
            <a:xfrm>
              <a:off x="4727508" y="3095863"/>
              <a:ext cx="59403" cy="105617"/>
            </a:xfrm>
            <a:custGeom>
              <a:avLst/>
              <a:gdLst/>
              <a:ahLst/>
              <a:cxnLst/>
              <a:rect l="l" t="t" r="r" b="b"/>
              <a:pathLst>
                <a:path w="3007" h="5347" extrusionOk="0">
                  <a:moveTo>
                    <a:pt x="1" y="1"/>
                  </a:moveTo>
                  <a:lnTo>
                    <a:pt x="1" y="4061"/>
                  </a:lnTo>
                  <a:cubicBezTo>
                    <a:pt x="1" y="4942"/>
                    <a:pt x="680" y="5347"/>
                    <a:pt x="1503" y="5347"/>
                  </a:cubicBezTo>
                  <a:cubicBezTo>
                    <a:pt x="2342" y="5347"/>
                    <a:pt x="3006" y="4928"/>
                    <a:pt x="3006" y="4061"/>
                  </a:cubicBezTo>
                  <a:lnTo>
                    <a:pt x="3006" y="1"/>
                  </a:ln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20;p59">
              <a:extLst>
                <a:ext uri="{FF2B5EF4-FFF2-40B4-BE49-F238E27FC236}">
                  <a16:creationId xmlns:a16="http://schemas.microsoft.com/office/drawing/2014/main" id="{4667CF23-A965-4210-B5C4-1E6D1FEE59B3}"/>
                </a:ext>
              </a:extLst>
            </p:cNvPr>
            <p:cNvSpPr/>
            <p:nvPr/>
          </p:nvSpPr>
          <p:spPr>
            <a:xfrm>
              <a:off x="4721799" y="3080456"/>
              <a:ext cx="65112" cy="70398"/>
            </a:xfrm>
            <a:custGeom>
              <a:avLst/>
              <a:gdLst/>
              <a:ahLst/>
              <a:cxnLst/>
              <a:rect l="l" t="t" r="r" b="b"/>
              <a:pathLst>
                <a:path w="3296" h="3564" extrusionOk="0">
                  <a:moveTo>
                    <a:pt x="1" y="0"/>
                  </a:moveTo>
                  <a:cubicBezTo>
                    <a:pt x="1" y="0"/>
                    <a:pt x="329" y="3564"/>
                    <a:pt x="3054" y="3564"/>
                  </a:cubicBezTo>
                  <a:cubicBezTo>
                    <a:pt x="3133" y="3564"/>
                    <a:pt x="3213" y="3561"/>
                    <a:pt x="3295" y="3555"/>
                  </a:cubicBezTo>
                  <a:lnTo>
                    <a:pt x="3295" y="1662"/>
                  </a:lnTo>
                  <a:lnTo>
                    <a:pt x="1"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21;p59">
              <a:extLst>
                <a:ext uri="{FF2B5EF4-FFF2-40B4-BE49-F238E27FC236}">
                  <a16:creationId xmlns:a16="http://schemas.microsoft.com/office/drawing/2014/main" id="{450CBD9E-710F-4DF9-A3AA-90CAD87B3048}"/>
                </a:ext>
              </a:extLst>
            </p:cNvPr>
            <p:cNvSpPr/>
            <p:nvPr/>
          </p:nvSpPr>
          <p:spPr>
            <a:xfrm>
              <a:off x="4712950" y="2994257"/>
              <a:ext cx="121335" cy="141586"/>
            </a:xfrm>
            <a:custGeom>
              <a:avLst/>
              <a:gdLst/>
              <a:ahLst/>
              <a:cxnLst/>
              <a:rect l="l" t="t" r="r" b="b"/>
              <a:pathLst>
                <a:path w="6142" h="7168" extrusionOk="0">
                  <a:moveTo>
                    <a:pt x="5072" y="1"/>
                  </a:moveTo>
                  <a:lnTo>
                    <a:pt x="564" y="30"/>
                  </a:lnTo>
                  <a:cubicBezTo>
                    <a:pt x="261" y="30"/>
                    <a:pt x="1" y="304"/>
                    <a:pt x="1" y="608"/>
                  </a:cubicBezTo>
                  <a:lnTo>
                    <a:pt x="44" y="4986"/>
                  </a:lnTo>
                  <a:cubicBezTo>
                    <a:pt x="59" y="6176"/>
                    <a:pt x="1041" y="7168"/>
                    <a:pt x="2229" y="7168"/>
                  </a:cubicBezTo>
                  <a:cubicBezTo>
                    <a:pt x="2238" y="7168"/>
                    <a:pt x="2246" y="7167"/>
                    <a:pt x="2255" y="7167"/>
                  </a:cubicBezTo>
                  <a:lnTo>
                    <a:pt x="3960" y="7153"/>
                  </a:lnTo>
                  <a:cubicBezTo>
                    <a:pt x="5174" y="7124"/>
                    <a:pt x="6142" y="6141"/>
                    <a:pt x="6142" y="4928"/>
                  </a:cubicBezTo>
                  <a:lnTo>
                    <a:pt x="6113" y="1012"/>
                  </a:lnTo>
                  <a:cubicBezTo>
                    <a:pt x="6113" y="449"/>
                    <a:pt x="5636" y="1"/>
                    <a:pt x="5072"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22;p59">
              <a:extLst>
                <a:ext uri="{FF2B5EF4-FFF2-40B4-BE49-F238E27FC236}">
                  <a16:creationId xmlns:a16="http://schemas.microsoft.com/office/drawing/2014/main" id="{6AF86C3A-A9A7-4120-983F-BA98D2A3D491}"/>
                </a:ext>
              </a:extLst>
            </p:cNvPr>
            <p:cNvSpPr/>
            <p:nvPr/>
          </p:nvSpPr>
          <p:spPr>
            <a:xfrm>
              <a:off x="4702205" y="3022226"/>
              <a:ext cx="43599" cy="37905"/>
            </a:xfrm>
            <a:custGeom>
              <a:avLst/>
              <a:gdLst/>
              <a:ahLst/>
              <a:cxnLst/>
              <a:rect l="l" t="t" r="r" b="b"/>
              <a:pathLst>
                <a:path w="2207" h="1919" extrusionOk="0">
                  <a:moveTo>
                    <a:pt x="559" y="1"/>
                  </a:moveTo>
                  <a:cubicBezTo>
                    <a:pt x="559" y="1"/>
                    <a:pt x="0" y="1918"/>
                    <a:pt x="965" y="1918"/>
                  </a:cubicBezTo>
                  <a:cubicBezTo>
                    <a:pt x="1005" y="1918"/>
                    <a:pt x="1048" y="1915"/>
                    <a:pt x="1094" y="1908"/>
                  </a:cubicBezTo>
                  <a:cubicBezTo>
                    <a:pt x="2207" y="1720"/>
                    <a:pt x="2178" y="1"/>
                    <a:pt x="2178" y="1"/>
                  </a:cubicBezTo>
                  <a:close/>
                </a:path>
              </a:pathLst>
            </a:custGeom>
            <a:solidFill>
              <a:srgbClr val="17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23;p59">
              <a:extLst>
                <a:ext uri="{FF2B5EF4-FFF2-40B4-BE49-F238E27FC236}">
                  <a16:creationId xmlns:a16="http://schemas.microsoft.com/office/drawing/2014/main" id="{1244E887-2519-4AA7-811B-E28FB5459956}"/>
                </a:ext>
              </a:extLst>
            </p:cNvPr>
            <p:cNvSpPr/>
            <p:nvPr/>
          </p:nvSpPr>
          <p:spPr>
            <a:xfrm>
              <a:off x="4693830" y="3037929"/>
              <a:ext cx="39411" cy="39683"/>
            </a:xfrm>
            <a:custGeom>
              <a:avLst/>
              <a:gdLst/>
              <a:ahLst/>
              <a:cxnLst/>
              <a:rect l="l" t="t" r="r" b="b"/>
              <a:pathLst>
                <a:path w="1995" h="2009" extrusionOk="0">
                  <a:moveTo>
                    <a:pt x="1009" y="0"/>
                  </a:moveTo>
                  <a:cubicBezTo>
                    <a:pt x="1001" y="0"/>
                    <a:pt x="992" y="0"/>
                    <a:pt x="983" y="0"/>
                  </a:cubicBezTo>
                  <a:cubicBezTo>
                    <a:pt x="449" y="0"/>
                    <a:pt x="1" y="448"/>
                    <a:pt x="1" y="1012"/>
                  </a:cubicBezTo>
                  <a:cubicBezTo>
                    <a:pt x="1" y="1561"/>
                    <a:pt x="449" y="2009"/>
                    <a:pt x="1012" y="2009"/>
                  </a:cubicBezTo>
                  <a:cubicBezTo>
                    <a:pt x="1547" y="2009"/>
                    <a:pt x="1995" y="1561"/>
                    <a:pt x="1995" y="997"/>
                  </a:cubicBezTo>
                  <a:cubicBezTo>
                    <a:pt x="1981" y="443"/>
                    <a:pt x="1546" y="0"/>
                    <a:pt x="1009"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24;p59">
              <a:extLst>
                <a:ext uri="{FF2B5EF4-FFF2-40B4-BE49-F238E27FC236}">
                  <a16:creationId xmlns:a16="http://schemas.microsoft.com/office/drawing/2014/main" id="{C3A4A06A-0EDD-4605-8473-D034CF5D350B}"/>
                </a:ext>
              </a:extLst>
            </p:cNvPr>
            <p:cNvSpPr/>
            <p:nvPr/>
          </p:nvSpPr>
          <p:spPr>
            <a:xfrm>
              <a:off x="4701257" y="2968973"/>
              <a:ext cx="123330" cy="68126"/>
            </a:xfrm>
            <a:custGeom>
              <a:avLst/>
              <a:gdLst/>
              <a:ahLst/>
              <a:cxnLst/>
              <a:rect l="l" t="t" r="r" b="b"/>
              <a:pathLst>
                <a:path w="6243" h="3449" extrusionOk="0">
                  <a:moveTo>
                    <a:pt x="3268" y="0"/>
                  </a:moveTo>
                  <a:cubicBezTo>
                    <a:pt x="1958" y="0"/>
                    <a:pt x="670" y="490"/>
                    <a:pt x="448" y="1382"/>
                  </a:cubicBezTo>
                  <a:cubicBezTo>
                    <a:pt x="1" y="3174"/>
                    <a:pt x="1171" y="3304"/>
                    <a:pt x="1171" y="3304"/>
                  </a:cubicBezTo>
                  <a:cubicBezTo>
                    <a:pt x="1585" y="3405"/>
                    <a:pt x="1980" y="3449"/>
                    <a:pt x="2353" y="3449"/>
                  </a:cubicBezTo>
                  <a:cubicBezTo>
                    <a:pt x="4750" y="3449"/>
                    <a:pt x="6242" y="1642"/>
                    <a:pt x="6242" y="1642"/>
                  </a:cubicBezTo>
                  <a:cubicBezTo>
                    <a:pt x="5979" y="515"/>
                    <a:pt x="4612" y="0"/>
                    <a:pt x="3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25;p59">
              <a:extLst>
                <a:ext uri="{FF2B5EF4-FFF2-40B4-BE49-F238E27FC236}">
                  <a16:creationId xmlns:a16="http://schemas.microsoft.com/office/drawing/2014/main" id="{AA04B121-A5BF-46BE-B34F-4ECFE41C16A0}"/>
                </a:ext>
              </a:extLst>
            </p:cNvPr>
            <p:cNvSpPr/>
            <p:nvPr/>
          </p:nvSpPr>
          <p:spPr>
            <a:xfrm>
              <a:off x="4782597" y="2963818"/>
              <a:ext cx="77380" cy="82684"/>
            </a:xfrm>
            <a:custGeom>
              <a:avLst/>
              <a:gdLst/>
              <a:ahLst/>
              <a:cxnLst/>
              <a:rect l="l" t="t" r="r" b="b"/>
              <a:pathLst>
                <a:path w="3917" h="4186" extrusionOk="0">
                  <a:moveTo>
                    <a:pt x="1640" y="0"/>
                  </a:moveTo>
                  <a:cubicBezTo>
                    <a:pt x="779" y="0"/>
                    <a:pt x="0" y="487"/>
                    <a:pt x="0" y="487"/>
                  </a:cubicBezTo>
                  <a:lnTo>
                    <a:pt x="1763" y="1773"/>
                  </a:lnTo>
                  <a:cubicBezTo>
                    <a:pt x="1763" y="1773"/>
                    <a:pt x="2847" y="2019"/>
                    <a:pt x="2659" y="4186"/>
                  </a:cubicBezTo>
                  <a:cubicBezTo>
                    <a:pt x="2659" y="4186"/>
                    <a:pt x="3916" y="1946"/>
                    <a:pt x="3237" y="892"/>
                  </a:cubicBezTo>
                  <a:cubicBezTo>
                    <a:pt x="2798" y="207"/>
                    <a:pt x="2201" y="0"/>
                    <a:pt x="1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326;p59">
              <a:extLst>
                <a:ext uri="{FF2B5EF4-FFF2-40B4-BE49-F238E27FC236}">
                  <a16:creationId xmlns:a16="http://schemas.microsoft.com/office/drawing/2014/main" id="{D0DEE5FA-4665-47E3-9050-E0BA5DEEBB0F}"/>
                </a:ext>
              </a:extLst>
            </p:cNvPr>
            <p:cNvSpPr/>
            <p:nvPr/>
          </p:nvSpPr>
          <p:spPr>
            <a:xfrm>
              <a:off x="4716960" y="3165510"/>
              <a:ext cx="79810" cy="68107"/>
            </a:xfrm>
            <a:custGeom>
              <a:avLst/>
              <a:gdLst/>
              <a:ahLst/>
              <a:cxnLst/>
              <a:rect l="l" t="t" r="r" b="b"/>
              <a:pathLst>
                <a:path w="4040" h="3448" extrusionOk="0">
                  <a:moveTo>
                    <a:pt x="520" y="0"/>
                  </a:moveTo>
                  <a:lnTo>
                    <a:pt x="0" y="679"/>
                  </a:lnTo>
                  <a:lnTo>
                    <a:pt x="535" y="2601"/>
                  </a:lnTo>
                  <a:cubicBezTo>
                    <a:pt x="535" y="2601"/>
                    <a:pt x="2301" y="3447"/>
                    <a:pt x="3285" y="3447"/>
                  </a:cubicBezTo>
                  <a:cubicBezTo>
                    <a:pt x="3750" y="3447"/>
                    <a:pt x="4040" y="3258"/>
                    <a:pt x="3887" y="2702"/>
                  </a:cubicBezTo>
                  <a:cubicBezTo>
                    <a:pt x="3410" y="968"/>
                    <a:pt x="520" y="0"/>
                    <a:pt x="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327;p59">
              <a:extLst>
                <a:ext uri="{FF2B5EF4-FFF2-40B4-BE49-F238E27FC236}">
                  <a16:creationId xmlns:a16="http://schemas.microsoft.com/office/drawing/2014/main" id="{7B14EFAD-977E-4568-BF29-D6C0D08428B6}"/>
                </a:ext>
              </a:extLst>
            </p:cNvPr>
            <p:cNvSpPr/>
            <p:nvPr/>
          </p:nvSpPr>
          <p:spPr>
            <a:xfrm>
              <a:off x="4762943" y="3165510"/>
              <a:ext cx="31667" cy="51613"/>
            </a:xfrm>
            <a:custGeom>
              <a:avLst/>
              <a:gdLst/>
              <a:ahLst/>
              <a:cxnLst/>
              <a:rect l="l" t="t" r="r" b="b"/>
              <a:pathLst>
                <a:path w="1603" h="2613" extrusionOk="0">
                  <a:moveTo>
                    <a:pt x="1212" y="0"/>
                  </a:moveTo>
                  <a:cubicBezTo>
                    <a:pt x="1212" y="0"/>
                    <a:pt x="1226" y="1185"/>
                    <a:pt x="273" y="2254"/>
                  </a:cubicBezTo>
                  <a:cubicBezTo>
                    <a:pt x="41" y="2514"/>
                    <a:pt x="1" y="2613"/>
                    <a:pt x="72" y="2613"/>
                  </a:cubicBezTo>
                  <a:cubicBezTo>
                    <a:pt x="296" y="2613"/>
                    <a:pt x="1602" y="1662"/>
                    <a:pt x="1602" y="1662"/>
                  </a:cubicBezTo>
                  <a:lnTo>
                    <a:pt x="1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328;p59">
              <a:extLst>
                <a:ext uri="{FF2B5EF4-FFF2-40B4-BE49-F238E27FC236}">
                  <a16:creationId xmlns:a16="http://schemas.microsoft.com/office/drawing/2014/main" id="{D169622C-1935-458F-A613-A3EBBFAAFE74}"/>
                </a:ext>
              </a:extLst>
            </p:cNvPr>
            <p:cNvSpPr/>
            <p:nvPr/>
          </p:nvSpPr>
          <p:spPr>
            <a:xfrm>
              <a:off x="4792591" y="3039648"/>
              <a:ext cx="9147" cy="48808"/>
            </a:xfrm>
            <a:custGeom>
              <a:avLst/>
              <a:gdLst/>
              <a:ahLst/>
              <a:cxnLst/>
              <a:rect l="l" t="t" r="r" b="b"/>
              <a:pathLst>
                <a:path w="463" h="2471" extrusionOk="0">
                  <a:moveTo>
                    <a:pt x="202" y="0"/>
                  </a:moveTo>
                  <a:lnTo>
                    <a:pt x="202" y="0"/>
                  </a:lnTo>
                  <a:cubicBezTo>
                    <a:pt x="159" y="0"/>
                    <a:pt x="174" y="607"/>
                    <a:pt x="231" y="1344"/>
                  </a:cubicBezTo>
                  <a:cubicBezTo>
                    <a:pt x="246" y="1705"/>
                    <a:pt x="347" y="2052"/>
                    <a:pt x="275" y="2254"/>
                  </a:cubicBezTo>
                  <a:cubicBezTo>
                    <a:pt x="231" y="2341"/>
                    <a:pt x="145" y="2399"/>
                    <a:pt x="87" y="2413"/>
                  </a:cubicBezTo>
                  <a:cubicBezTo>
                    <a:pt x="29" y="2428"/>
                    <a:pt x="0" y="2428"/>
                    <a:pt x="0" y="2428"/>
                  </a:cubicBezTo>
                  <a:cubicBezTo>
                    <a:pt x="0" y="2428"/>
                    <a:pt x="29" y="2471"/>
                    <a:pt x="101" y="2471"/>
                  </a:cubicBezTo>
                  <a:cubicBezTo>
                    <a:pt x="174" y="2471"/>
                    <a:pt x="289" y="2413"/>
                    <a:pt x="376" y="2283"/>
                  </a:cubicBezTo>
                  <a:cubicBezTo>
                    <a:pt x="448" y="2153"/>
                    <a:pt x="462" y="1994"/>
                    <a:pt x="448" y="1835"/>
                  </a:cubicBezTo>
                  <a:cubicBezTo>
                    <a:pt x="434" y="1647"/>
                    <a:pt x="434" y="1488"/>
                    <a:pt x="419" y="1315"/>
                  </a:cubicBezTo>
                  <a:cubicBezTo>
                    <a:pt x="318" y="607"/>
                    <a:pt x="231" y="0"/>
                    <a:pt x="202"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329;p59">
              <a:extLst>
                <a:ext uri="{FF2B5EF4-FFF2-40B4-BE49-F238E27FC236}">
                  <a16:creationId xmlns:a16="http://schemas.microsoft.com/office/drawing/2014/main" id="{CF613B66-3E9B-4647-96B8-093A7376886F}"/>
                </a:ext>
              </a:extLst>
            </p:cNvPr>
            <p:cNvSpPr/>
            <p:nvPr/>
          </p:nvSpPr>
          <p:spPr>
            <a:xfrm>
              <a:off x="4760909" y="3043637"/>
              <a:ext cx="3437" cy="12010"/>
            </a:xfrm>
            <a:custGeom>
              <a:avLst/>
              <a:gdLst/>
              <a:ahLst/>
              <a:cxnLst/>
              <a:rect l="l" t="t" r="r" b="b"/>
              <a:pathLst>
                <a:path w="174" h="608" extrusionOk="0">
                  <a:moveTo>
                    <a:pt x="44" y="0"/>
                  </a:moveTo>
                  <a:cubicBezTo>
                    <a:pt x="15" y="0"/>
                    <a:pt x="0" y="145"/>
                    <a:pt x="15" y="318"/>
                  </a:cubicBezTo>
                  <a:cubicBezTo>
                    <a:pt x="29" y="477"/>
                    <a:pt x="87" y="607"/>
                    <a:pt x="116" y="607"/>
                  </a:cubicBezTo>
                  <a:cubicBezTo>
                    <a:pt x="159" y="607"/>
                    <a:pt x="174" y="463"/>
                    <a:pt x="159" y="289"/>
                  </a:cubicBezTo>
                  <a:cubicBezTo>
                    <a:pt x="145" y="130"/>
                    <a:pt x="101" y="0"/>
                    <a:pt x="44"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330;p59">
              <a:extLst>
                <a:ext uri="{FF2B5EF4-FFF2-40B4-BE49-F238E27FC236}">
                  <a16:creationId xmlns:a16="http://schemas.microsoft.com/office/drawing/2014/main" id="{03C35B8A-A9B2-429B-AE8F-BD91759767A3}"/>
                </a:ext>
              </a:extLst>
            </p:cNvPr>
            <p:cNvSpPr/>
            <p:nvPr/>
          </p:nvSpPr>
          <p:spPr>
            <a:xfrm>
              <a:off x="4813133" y="3039055"/>
              <a:ext cx="3734" cy="11733"/>
            </a:xfrm>
            <a:custGeom>
              <a:avLst/>
              <a:gdLst/>
              <a:ahLst/>
              <a:cxnLst/>
              <a:rect l="l" t="t" r="r" b="b"/>
              <a:pathLst>
                <a:path w="189" h="594" extrusionOk="0">
                  <a:moveTo>
                    <a:pt x="64" y="0"/>
                  </a:moveTo>
                  <a:cubicBezTo>
                    <a:pt x="62" y="0"/>
                    <a:pt x="60" y="1"/>
                    <a:pt x="58" y="1"/>
                  </a:cubicBezTo>
                  <a:cubicBezTo>
                    <a:pt x="29" y="1"/>
                    <a:pt x="0" y="146"/>
                    <a:pt x="29" y="305"/>
                  </a:cubicBezTo>
                  <a:cubicBezTo>
                    <a:pt x="44" y="478"/>
                    <a:pt x="102" y="594"/>
                    <a:pt x="130" y="594"/>
                  </a:cubicBezTo>
                  <a:cubicBezTo>
                    <a:pt x="174" y="594"/>
                    <a:pt x="188" y="449"/>
                    <a:pt x="174" y="290"/>
                  </a:cubicBezTo>
                  <a:cubicBezTo>
                    <a:pt x="146" y="139"/>
                    <a:pt x="106" y="0"/>
                    <a:pt x="64"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331;p59">
              <a:extLst>
                <a:ext uri="{FF2B5EF4-FFF2-40B4-BE49-F238E27FC236}">
                  <a16:creationId xmlns:a16="http://schemas.microsoft.com/office/drawing/2014/main" id="{A74886FE-2282-426C-B20F-BCB9EDBC797E}"/>
                </a:ext>
              </a:extLst>
            </p:cNvPr>
            <p:cNvSpPr/>
            <p:nvPr/>
          </p:nvSpPr>
          <p:spPr>
            <a:xfrm>
              <a:off x="4768316" y="3087310"/>
              <a:ext cx="29712" cy="20977"/>
            </a:xfrm>
            <a:custGeom>
              <a:avLst/>
              <a:gdLst/>
              <a:ahLst/>
              <a:cxnLst/>
              <a:rect l="l" t="t" r="r" b="b"/>
              <a:pathLst>
                <a:path w="1504" h="1062" extrusionOk="0">
                  <a:moveTo>
                    <a:pt x="59" y="0"/>
                  </a:moveTo>
                  <a:cubicBezTo>
                    <a:pt x="30" y="0"/>
                    <a:pt x="1" y="116"/>
                    <a:pt x="59" y="303"/>
                  </a:cubicBezTo>
                  <a:cubicBezTo>
                    <a:pt x="88" y="477"/>
                    <a:pt x="232" y="737"/>
                    <a:pt x="492" y="896"/>
                  </a:cubicBezTo>
                  <a:cubicBezTo>
                    <a:pt x="665" y="1018"/>
                    <a:pt x="859" y="1061"/>
                    <a:pt x="1024" y="1061"/>
                  </a:cubicBezTo>
                  <a:cubicBezTo>
                    <a:pt x="1094" y="1061"/>
                    <a:pt x="1159" y="1053"/>
                    <a:pt x="1215" y="1040"/>
                  </a:cubicBezTo>
                  <a:cubicBezTo>
                    <a:pt x="1403" y="1011"/>
                    <a:pt x="1504" y="925"/>
                    <a:pt x="1504" y="925"/>
                  </a:cubicBezTo>
                  <a:cubicBezTo>
                    <a:pt x="1496" y="918"/>
                    <a:pt x="1486" y="915"/>
                    <a:pt x="1471" y="915"/>
                  </a:cubicBezTo>
                  <a:cubicBezTo>
                    <a:pt x="1426" y="915"/>
                    <a:pt x="1345" y="939"/>
                    <a:pt x="1215" y="939"/>
                  </a:cubicBezTo>
                  <a:cubicBezTo>
                    <a:pt x="1041" y="939"/>
                    <a:pt x="796" y="896"/>
                    <a:pt x="579" y="766"/>
                  </a:cubicBezTo>
                  <a:cubicBezTo>
                    <a:pt x="362" y="621"/>
                    <a:pt x="232" y="434"/>
                    <a:pt x="160" y="260"/>
                  </a:cubicBezTo>
                  <a:cubicBezTo>
                    <a:pt x="88" y="101"/>
                    <a:pt x="73"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32;p59">
              <a:extLst>
                <a:ext uri="{FF2B5EF4-FFF2-40B4-BE49-F238E27FC236}">
                  <a16:creationId xmlns:a16="http://schemas.microsoft.com/office/drawing/2014/main" id="{205DEA24-05D4-4A96-9BD2-EFB86AB0E71E}"/>
                </a:ext>
              </a:extLst>
            </p:cNvPr>
            <p:cNvSpPr/>
            <p:nvPr/>
          </p:nvSpPr>
          <p:spPr>
            <a:xfrm>
              <a:off x="4761758" y="3083992"/>
              <a:ext cx="14006" cy="10173"/>
            </a:xfrm>
            <a:custGeom>
              <a:avLst/>
              <a:gdLst/>
              <a:ahLst/>
              <a:cxnLst/>
              <a:rect l="l" t="t" r="r" b="b"/>
              <a:pathLst>
                <a:path w="709" h="515" extrusionOk="0">
                  <a:moveTo>
                    <a:pt x="518" y="0"/>
                  </a:moveTo>
                  <a:cubicBezTo>
                    <a:pt x="437" y="0"/>
                    <a:pt x="337" y="39"/>
                    <a:pt x="246" y="96"/>
                  </a:cubicBezTo>
                  <a:cubicBezTo>
                    <a:pt x="131" y="168"/>
                    <a:pt x="58" y="284"/>
                    <a:pt x="30" y="370"/>
                  </a:cubicBezTo>
                  <a:cubicBezTo>
                    <a:pt x="1" y="457"/>
                    <a:pt x="1" y="515"/>
                    <a:pt x="30" y="515"/>
                  </a:cubicBezTo>
                  <a:cubicBezTo>
                    <a:pt x="58" y="515"/>
                    <a:pt x="131" y="327"/>
                    <a:pt x="319" y="226"/>
                  </a:cubicBezTo>
                  <a:cubicBezTo>
                    <a:pt x="506" y="110"/>
                    <a:pt x="709" y="125"/>
                    <a:pt x="709" y="81"/>
                  </a:cubicBezTo>
                  <a:cubicBezTo>
                    <a:pt x="709" y="52"/>
                    <a:pt x="680" y="24"/>
                    <a:pt x="579" y="9"/>
                  </a:cubicBezTo>
                  <a:cubicBezTo>
                    <a:pt x="560" y="3"/>
                    <a:pt x="540" y="0"/>
                    <a:pt x="518"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267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p:nvPr/>
        </p:nvSpPr>
        <p:spPr>
          <a:xfrm>
            <a:off x="488900" y="514394"/>
            <a:ext cx="128852" cy="211196"/>
          </a:xfrm>
          <a:custGeom>
            <a:avLst/>
            <a:gdLst/>
            <a:ahLst/>
            <a:cxnLst/>
            <a:rect l="l" t="t" r="r" b="b"/>
            <a:pathLst>
              <a:path w="1787" h="2929" extrusionOk="0">
                <a:moveTo>
                  <a:pt x="15" y="1"/>
                </a:moveTo>
                <a:cubicBezTo>
                  <a:pt x="0" y="15"/>
                  <a:pt x="103" y="162"/>
                  <a:pt x="278" y="440"/>
                </a:cubicBezTo>
                <a:cubicBezTo>
                  <a:pt x="425" y="703"/>
                  <a:pt x="644" y="1069"/>
                  <a:pt x="878" y="1479"/>
                </a:cubicBezTo>
                <a:cubicBezTo>
                  <a:pt x="1113" y="1889"/>
                  <a:pt x="1332" y="2270"/>
                  <a:pt x="1508" y="2533"/>
                </a:cubicBezTo>
                <a:cubicBezTo>
                  <a:pt x="1669" y="2782"/>
                  <a:pt x="1786" y="2929"/>
                  <a:pt x="1786" y="2929"/>
                </a:cubicBezTo>
                <a:cubicBezTo>
                  <a:pt x="1786" y="2929"/>
                  <a:pt x="1698" y="2768"/>
                  <a:pt x="1567" y="2504"/>
                </a:cubicBezTo>
                <a:cubicBezTo>
                  <a:pt x="1347" y="2138"/>
                  <a:pt x="1171" y="1801"/>
                  <a:pt x="966" y="1450"/>
                </a:cubicBezTo>
                <a:cubicBezTo>
                  <a:pt x="732" y="1025"/>
                  <a:pt x="512" y="660"/>
                  <a:pt x="322" y="411"/>
                </a:cubicBezTo>
                <a:cubicBezTo>
                  <a:pt x="147" y="147"/>
                  <a:pt x="15" y="1"/>
                  <a:pt x="1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3"/>
          <p:cNvGrpSpPr/>
          <p:nvPr/>
        </p:nvGrpSpPr>
        <p:grpSpPr>
          <a:xfrm>
            <a:off x="-1018976" y="2331712"/>
            <a:ext cx="727535" cy="1710819"/>
            <a:chOff x="8416475" y="3502857"/>
            <a:chExt cx="727535" cy="1710819"/>
          </a:xfrm>
        </p:grpSpPr>
        <p:sp>
          <p:nvSpPr>
            <p:cNvPr id="580" name="Google Shape;580;p33"/>
            <p:cNvSpPr/>
            <p:nvPr/>
          </p:nvSpPr>
          <p:spPr>
            <a:xfrm>
              <a:off x="8578364" y="486496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8416475" y="350285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8578364" y="486496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25280" y="1600620"/>
            <a:ext cx="817500" cy="812700"/>
            <a:chOff x="25281" y="2107826"/>
            <a:chExt cx="817500" cy="812700"/>
          </a:xfrm>
        </p:grpSpPr>
        <p:sp>
          <p:nvSpPr>
            <p:cNvPr id="584" name="Google Shape;584;p33"/>
            <p:cNvSpPr/>
            <p:nvPr/>
          </p:nvSpPr>
          <p:spPr>
            <a:xfrm rot="2515456">
              <a:off x="129607" y="224140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928159">
              <a:off x="351379" y="2367515"/>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3"/>
          <p:cNvGrpSpPr/>
          <p:nvPr/>
        </p:nvGrpSpPr>
        <p:grpSpPr>
          <a:xfrm>
            <a:off x="7595471" y="89584"/>
            <a:ext cx="568800" cy="568800"/>
            <a:chOff x="7595471" y="89584"/>
            <a:chExt cx="568800" cy="568800"/>
          </a:xfrm>
        </p:grpSpPr>
        <p:sp>
          <p:nvSpPr>
            <p:cNvPr id="587" name="Google Shape;587;p33"/>
            <p:cNvSpPr/>
            <p:nvPr/>
          </p:nvSpPr>
          <p:spPr>
            <a:xfrm rot="-2700000">
              <a:off x="7667739" y="183914"/>
              <a:ext cx="424264" cy="3801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541719">
              <a:off x="7814216" y="226929"/>
              <a:ext cx="131314" cy="294096"/>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rgbClr val="00B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7" name="內容版面配置區 4">
            <a:extLst>
              <a:ext uri="{FF2B5EF4-FFF2-40B4-BE49-F238E27FC236}">
                <a16:creationId xmlns:a16="http://schemas.microsoft.com/office/drawing/2014/main" id="{D48FA602-3893-4F66-8B7E-FB0D118A9620}"/>
              </a:ext>
            </a:extLst>
          </p:cNvPr>
          <p:cNvGraphicFramePr>
            <a:graphicFrameLocks/>
          </p:cNvGraphicFramePr>
          <p:nvPr>
            <p:extLst>
              <p:ext uri="{D42A27DB-BD31-4B8C-83A1-F6EECF244321}">
                <p14:modId xmlns:p14="http://schemas.microsoft.com/office/powerpoint/2010/main" val="3421237259"/>
              </p:ext>
            </p:extLst>
          </p:nvPr>
        </p:nvGraphicFramePr>
        <p:xfrm>
          <a:off x="434030" y="1053223"/>
          <a:ext cx="8439992" cy="484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itle 1">
            <a:extLst>
              <a:ext uri="{FF2B5EF4-FFF2-40B4-BE49-F238E27FC236}">
                <a16:creationId xmlns:a16="http://schemas.microsoft.com/office/drawing/2014/main" id="{245E51D9-90EE-46C0-93B9-2D053887868F}"/>
              </a:ext>
            </a:extLst>
          </p:cNvPr>
          <p:cNvSpPr txBox="1">
            <a:spLocks/>
          </p:cNvSpPr>
          <p:nvPr/>
        </p:nvSpPr>
        <p:spPr>
          <a:xfrm>
            <a:off x="2849653" y="172224"/>
            <a:ext cx="3489254" cy="6835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sz="3600" b="1">
                <a:latin typeface="標楷體"/>
              </a:defRPr>
            </a:pPr>
            <a:r>
              <a:rPr lang="zh-TW" altLang="en-US" sz="2800" b="1" dirty="0">
                <a:solidFill>
                  <a:srgbClr val="002060"/>
                </a:solidFill>
                <a:latin typeface="微軟正黑體" panose="020B0604030504040204" pitchFamily="34" charset="-120"/>
                <a:ea typeface="微軟正黑體" panose="020B0604030504040204" pitchFamily="34" charset="-120"/>
              </a:rPr>
              <a:t>辦公時數例外情形一</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29" name="Google Shape;888;p41">
            <a:extLst>
              <a:ext uri="{FF2B5EF4-FFF2-40B4-BE49-F238E27FC236}">
                <a16:creationId xmlns:a16="http://schemas.microsoft.com/office/drawing/2014/main" id="{B55B2496-E1A5-436D-AFF5-8B8C0C7E6A33}"/>
              </a:ext>
            </a:extLst>
          </p:cNvPr>
          <p:cNvSpPr txBox="1">
            <a:spLocks/>
          </p:cNvSpPr>
          <p:nvPr/>
        </p:nvSpPr>
        <p:spPr>
          <a:xfrm>
            <a:off x="2785974" y="665003"/>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1800" b="1" dirty="0">
                <a:solidFill>
                  <a:schemeClr val="tx1"/>
                </a:solidFill>
                <a:latin typeface="微軟正黑體" panose="020B0604030504040204" pitchFamily="34" charset="-120"/>
                <a:ea typeface="微軟正黑體" panose="020B0604030504040204" pitchFamily="34" charset="-120"/>
              </a:rPr>
              <a:t>服勤辦法第</a:t>
            </a:r>
            <a:r>
              <a:rPr lang="en-US" altLang="zh-TW" sz="1800" b="1" dirty="0">
                <a:solidFill>
                  <a:schemeClr val="tx1"/>
                </a:solidFill>
                <a:latin typeface="微軟正黑體" panose="020B0604030504040204" pitchFamily="34" charset="-120"/>
                <a:ea typeface="微軟正黑體" panose="020B0604030504040204" pitchFamily="34" charset="-120"/>
              </a:rPr>
              <a:t>4</a:t>
            </a:r>
            <a:r>
              <a:rPr lang="zh-TW" altLang="en-US" sz="1800" b="1" dirty="0">
                <a:solidFill>
                  <a:schemeClr val="tx1"/>
                </a:solidFill>
                <a:latin typeface="微軟正黑體" panose="020B0604030504040204" pitchFamily="34" charset="-120"/>
                <a:ea typeface="微軟正黑體" panose="020B0604030504040204" pitchFamily="34" charset="-120"/>
              </a:rPr>
              <a:t>條第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70" name="Google Shape;570;p33"/>
          <p:cNvSpPr/>
          <p:nvPr/>
        </p:nvSpPr>
        <p:spPr>
          <a:xfrm>
            <a:off x="488900" y="514394"/>
            <a:ext cx="128852" cy="211196"/>
          </a:xfrm>
          <a:custGeom>
            <a:avLst/>
            <a:gdLst/>
            <a:ahLst/>
            <a:cxnLst/>
            <a:rect l="l" t="t" r="r" b="b"/>
            <a:pathLst>
              <a:path w="1787" h="2929" extrusionOk="0">
                <a:moveTo>
                  <a:pt x="15" y="1"/>
                </a:moveTo>
                <a:cubicBezTo>
                  <a:pt x="0" y="15"/>
                  <a:pt x="103" y="162"/>
                  <a:pt x="278" y="440"/>
                </a:cubicBezTo>
                <a:cubicBezTo>
                  <a:pt x="425" y="703"/>
                  <a:pt x="644" y="1069"/>
                  <a:pt x="878" y="1479"/>
                </a:cubicBezTo>
                <a:cubicBezTo>
                  <a:pt x="1113" y="1889"/>
                  <a:pt x="1332" y="2270"/>
                  <a:pt x="1508" y="2533"/>
                </a:cubicBezTo>
                <a:cubicBezTo>
                  <a:pt x="1669" y="2782"/>
                  <a:pt x="1786" y="2929"/>
                  <a:pt x="1786" y="2929"/>
                </a:cubicBezTo>
                <a:cubicBezTo>
                  <a:pt x="1786" y="2929"/>
                  <a:pt x="1698" y="2768"/>
                  <a:pt x="1567" y="2504"/>
                </a:cubicBezTo>
                <a:cubicBezTo>
                  <a:pt x="1347" y="2138"/>
                  <a:pt x="1171" y="1801"/>
                  <a:pt x="966" y="1450"/>
                </a:cubicBezTo>
                <a:cubicBezTo>
                  <a:pt x="732" y="1025"/>
                  <a:pt x="512" y="660"/>
                  <a:pt x="322" y="411"/>
                </a:cubicBezTo>
                <a:cubicBezTo>
                  <a:pt x="147" y="147"/>
                  <a:pt x="15" y="1"/>
                  <a:pt x="1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3"/>
          <p:cNvGrpSpPr/>
          <p:nvPr/>
        </p:nvGrpSpPr>
        <p:grpSpPr>
          <a:xfrm>
            <a:off x="54347" y="3417605"/>
            <a:ext cx="727535" cy="1710819"/>
            <a:chOff x="8416475" y="3502857"/>
            <a:chExt cx="727535" cy="1710819"/>
          </a:xfrm>
        </p:grpSpPr>
        <p:sp>
          <p:nvSpPr>
            <p:cNvPr id="580" name="Google Shape;580;p33"/>
            <p:cNvSpPr/>
            <p:nvPr/>
          </p:nvSpPr>
          <p:spPr>
            <a:xfrm>
              <a:off x="8578364" y="486496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8416475" y="350285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8578364" y="486496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3"/>
          <p:cNvGrpSpPr/>
          <p:nvPr/>
        </p:nvGrpSpPr>
        <p:grpSpPr>
          <a:xfrm>
            <a:off x="8326500" y="1759050"/>
            <a:ext cx="817500" cy="812700"/>
            <a:chOff x="25281" y="2107826"/>
            <a:chExt cx="817500" cy="812700"/>
          </a:xfrm>
        </p:grpSpPr>
        <p:sp>
          <p:nvSpPr>
            <p:cNvPr id="584" name="Google Shape;584;p33"/>
            <p:cNvSpPr/>
            <p:nvPr/>
          </p:nvSpPr>
          <p:spPr>
            <a:xfrm rot="2515456">
              <a:off x="129607" y="224140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rot="1928159">
              <a:off x="351379" y="2367515"/>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33"/>
          <p:cNvGrpSpPr/>
          <p:nvPr/>
        </p:nvGrpSpPr>
        <p:grpSpPr>
          <a:xfrm>
            <a:off x="7595471" y="89584"/>
            <a:ext cx="568800" cy="568800"/>
            <a:chOff x="7595471" y="89584"/>
            <a:chExt cx="568800" cy="568800"/>
          </a:xfrm>
        </p:grpSpPr>
        <p:sp>
          <p:nvSpPr>
            <p:cNvPr id="587" name="Google Shape;587;p33"/>
            <p:cNvSpPr/>
            <p:nvPr/>
          </p:nvSpPr>
          <p:spPr>
            <a:xfrm rot="-2700000">
              <a:off x="7667739" y="183914"/>
              <a:ext cx="424264" cy="3801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rot="-1541719">
              <a:off x="7814216" y="226929"/>
              <a:ext cx="131314" cy="294096"/>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rgbClr val="00BE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4" name="內容版面配置區 3">
            <a:extLst>
              <a:ext uri="{FF2B5EF4-FFF2-40B4-BE49-F238E27FC236}">
                <a16:creationId xmlns:a16="http://schemas.microsoft.com/office/drawing/2014/main" id="{FA2797CE-E770-4874-97F7-9C0AB5DF07C5}"/>
              </a:ext>
            </a:extLst>
          </p:cNvPr>
          <p:cNvGraphicFramePr>
            <a:graphicFrameLocks/>
          </p:cNvGraphicFramePr>
          <p:nvPr>
            <p:extLst>
              <p:ext uri="{D42A27DB-BD31-4B8C-83A1-F6EECF244321}">
                <p14:modId xmlns:p14="http://schemas.microsoft.com/office/powerpoint/2010/main" val="1555770245"/>
              </p:ext>
            </p:extLst>
          </p:nvPr>
        </p:nvGraphicFramePr>
        <p:xfrm>
          <a:off x="544250" y="1032032"/>
          <a:ext cx="8450128" cy="509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itle 1">
            <a:extLst>
              <a:ext uri="{FF2B5EF4-FFF2-40B4-BE49-F238E27FC236}">
                <a16:creationId xmlns:a16="http://schemas.microsoft.com/office/drawing/2014/main" id="{79ECD5C1-FFEB-4603-B640-9A6C304A3A98}"/>
              </a:ext>
            </a:extLst>
          </p:cNvPr>
          <p:cNvSpPr txBox="1">
            <a:spLocks/>
          </p:cNvSpPr>
          <p:nvPr/>
        </p:nvSpPr>
        <p:spPr>
          <a:xfrm>
            <a:off x="2830943" y="161629"/>
            <a:ext cx="3482111" cy="6835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sz="3600" b="1">
                <a:latin typeface="標楷體"/>
              </a:defRPr>
            </a:pPr>
            <a:r>
              <a:rPr lang="zh-TW" altLang="en-US" sz="2800" b="1" dirty="0">
                <a:solidFill>
                  <a:srgbClr val="002060"/>
                </a:solidFill>
                <a:latin typeface="微軟正黑體" panose="020B0604030504040204" pitchFamily="34" charset="-120"/>
                <a:ea typeface="微軟正黑體" panose="020B0604030504040204" pitchFamily="34" charset="-120"/>
              </a:rPr>
              <a:t>辦公時數例外情形二</a:t>
            </a:r>
            <a:endParaRPr lang="en-US"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26" name="Google Shape;888;p41">
            <a:extLst>
              <a:ext uri="{FF2B5EF4-FFF2-40B4-BE49-F238E27FC236}">
                <a16:creationId xmlns:a16="http://schemas.microsoft.com/office/drawing/2014/main" id="{E5FF3662-DF36-45C4-9A62-232DAAD4F204}"/>
              </a:ext>
            </a:extLst>
          </p:cNvPr>
          <p:cNvSpPr txBox="1">
            <a:spLocks/>
          </p:cNvSpPr>
          <p:nvPr/>
        </p:nvSpPr>
        <p:spPr>
          <a:xfrm>
            <a:off x="2785974" y="665003"/>
            <a:ext cx="357205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1800" b="1" dirty="0">
                <a:solidFill>
                  <a:schemeClr val="tx1"/>
                </a:solidFill>
                <a:latin typeface="微軟正黑體" panose="020B0604030504040204" pitchFamily="34" charset="-120"/>
                <a:ea typeface="微軟正黑體" panose="020B0604030504040204" pitchFamily="34" charset="-120"/>
              </a:rPr>
              <a:t>服勤辦法第</a:t>
            </a:r>
            <a:r>
              <a:rPr lang="en-US" altLang="zh-TW" sz="1800" b="1" dirty="0">
                <a:solidFill>
                  <a:schemeClr val="tx1"/>
                </a:solidFill>
                <a:latin typeface="微軟正黑體" panose="020B0604030504040204" pitchFamily="34" charset="-120"/>
                <a:ea typeface="微軟正黑體" panose="020B0604030504040204" pitchFamily="34" charset="-120"/>
              </a:rPr>
              <a:t>4</a:t>
            </a:r>
            <a:r>
              <a:rPr lang="zh-TW" altLang="en-US" sz="1800" b="1" dirty="0">
                <a:solidFill>
                  <a:schemeClr val="tx1"/>
                </a:solidFill>
                <a:latin typeface="微軟正黑體" panose="020B0604030504040204" pitchFamily="34" charset="-120"/>
                <a:ea typeface="微軟正黑體" panose="020B0604030504040204" pitchFamily="34" charset="-120"/>
              </a:rPr>
              <a:t>條第２項</a:t>
            </a:r>
          </a:p>
        </p:txBody>
      </p:sp>
    </p:spTree>
    <p:extLst>
      <p:ext uri="{BB962C8B-B14F-4D97-AF65-F5344CB8AC3E}">
        <p14:creationId xmlns:p14="http://schemas.microsoft.com/office/powerpoint/2010/main" val="245563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3"/>
        <p:cNvGrpSpPr/>
        <p:nvPr/>
      </p:nvGrpSpPr>
      <p:grpSpPr>
        <a:xfrm>
          <a:off x="0" y="0"/>
          <a:ext cx="0" cy="0"/>
          <a:chOff x="0" y="0"/>
          <a:chExt cx="0" cy="0"/>
        </a:xfrm>
      </p:grpSpPr>
      <p:sp>
        <p:nvSpPr>
          <p:cNvPr id="2514" name="Google Shape;2514;p61"/>
          <p:cNvSpPr txBox="1">
            <a:spLocks noGrp="1"/>
          </p:cNvSpPr>
          <p:nvPr>
            <p:ph type="title"/>
          </p:nvPr>
        </p:nvSpPr>
        <p:spPr>
          <a:xfrm>
            <a:off x="1158949" y="343926"/>
            <a:ext cx="6889897" cy="8822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altLang="en-US" sz="2800" b="1" dirty="0">
                <a:solidFill>
                  <a:srgbClr val="002060"/>
                </a:solidFill>
                <a:latin typeface="微軟正黑體" panose="020B0604030504040204" pitchFamily="34" charset="-120"/>
                <a:ea typeface="微軟正黑體" panose="020B0604030504040204" pitchFamily="34" charset="-120"/>
              </a:rPr>
              <a:t>本校差勤管理要點加班事項</a:t>
            </a:r>
            <a:br>
              <a:rPr lang="zh-TW" altLang="en-US" sz="3200" b="1" dirty="0">
                <a:solidFill>
                  <a:srgbClr val="002060"/>
                </a:solidFill>
                <a:latin typeface="微軟正黑體" panose="020B0604030504040204" pitchFamily="34" charset="-120"/>
                <a:ea typeface="微軟正黑體" panose="020B0604030504040204" pitchFamily="34" charset="-120"/>
              </a:rPr>
            </a:br>
            <a:r>
              <a:rPr lang="zh-TW" altLang="en-US" sz="1800" b="1" dirty="0">
                <a:solidFill>
                  <a:schemeClr val="tx1"/>
                </a:solidFill>
                <a:latin typeface="微軟正黑體" panose="020B0604030504040204" pitchFamily="34" charset="-120"/>
                <a:ea typeface="微軟正黑體" panose="020B0604030504040204" pitchFamily="34" charset="-120"/>
              </a:rPr>
              <a:t>第</a:t>
            </a:r>
            <a:r>
              <a:rPr lang="en-US" altLang="zh-TW" sz="1800" b="1" dirty="0">
                <a:solidFill>
                  <a:schemeClr val="tx1"/>
                </a:solidFill>
                <a:latin typeface="微軟正黑體" panose="020B0604030504040204" pitchFamily="34" charset="-120"/>
                <a:ea typeface="微軟正黑體" panose="020B0604030504040204" pitchFamily="34" charset="-120"/>
              </a:rPr>
              <a:t>6</a:t>
            </a:r>
            <a:r>
              <a:rPr lang="zh-TW" altLang="en-US" sz="1800" b="1" dirty="0">
                <a:solidFill>
                  <a:schemeClr val="tx1"/>
                </a:solidFill>
                <a:latin typeface="微軟正黑體" panose="020B0604030504040204" pitchFamily="34" charset="-120"/>
                <a:ea typeface="微軟正黑體" panose="020B0604030504040204" pitchFamily="34" charset="-120"/>
              </a:rPr>
              <a:t>點第</a:t>
            </a:r>
            <a:r>
              <a:rPr lang="en-US" altLang="zh-TW" sz="1800" b="1" dirty="0">
                <a:solidFill>
                  <a:schemeClr val="tx1"/>
                </a:solidFill>
                <a:latin typeface="微軟正黑體" panose="020B0604030504040204" pitchFamily="34" charset="-120"/>
                <a:ea typeface="微軟正黑體" panose="020B0604030504040204" pitchFamily="34" charset="-120"/>
              </a:rPr>
              <a:t>1</a:t>
            </a:r>
            <a:r>
              <a:rPr lang="zh-TW" altLang="en-US" sz="1800" b="1" dirty="0">
                <a:solidFill>
                  <a:schemeClr val="tx1"/>
                </a:solidFill>
                <a:latin typeface="微軟正黑體" panose="020B0604030504040204" pitchFamily="34" charset="-120"/>
                <a:ea typeface="微軟正黑體" panose="020B0604030504040204" pitchFamily="34" charset="-120"/>
              </a:rPr>
              <a:t>款</a:t>
            </a:r>
            <a:endParaRPr sz="1800" b="1" dirty="0">
              <a:solidFill>
                <a:schemeClr val="tx1"/>
              </a:solidFill>
              <a:latin typeface="微軟正黑體" panose="020B0604030504040204" pitchFamily="34" charset="-120"/>
              <a:ea typeface="微軟正黑體" panose="020B0604030504040204" pitchFamily="34" charset="-120"/>
            </a:endParaRPr>
          </a:p>
        </p:txBody>
      </p:sp>
      <p:grpSp>
        <p:nvGrpSpPr>
          <p:cNvPr id="2519" name="Google Shape;2519;p61"/>
          <p:cNvGrpSpPr/>
          <p:nvPr/>
        </p:nvGrpSpPr>
        <p:grpSpPr>
          <a:xfrm>
            <a:off x="4" y="916552"/>
            <a:ext cx="622800" cy="619500"/>
            <a:chOff x="-43146" y="1139477"/>
            <a:chExt cx="622800" cy="619500"/>
          </a:xfrm>
        </p:grpSpPr>
        <p:sp>
          <p:nvSpPr>
            <p:cNvPr id="2520" name="Google Shape;2520;p61"/>
            <p:cNvSpPr/>
            <p:nvPr/>
          </p:nvSpPr>
          <p:spPr>
            <a:xfrm rot="2517580">
              <a:off x="36280" y="1241357"/>
              <a:ext cx="463949" cy="415739"/>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1"/>
            <p:cNvSpPr/>
            <p:nvPr/>
          </p:nvSpPr>
          <p:spPr>
            <a:xfrm rot="1928195">
              <a:off x="205388" y="1337374"/>
              <a:ext cx="166963" cy="223526"/>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文字方塊 9">
            <a:extLst>
              <a:ext uri="{FF2B5EF4-FFF2-40B4-BE49-F238E27FC236}">
                <a16:creationId xmlns:a16="http://schemas.microsoft.com/office/drawing/2014/main" id="{765C3B30-CB1E-4143-A0D3-FE616011F56C}"/>
              </a:ext>
            </a:extLst>
          </p:cNvPr>
          <p:cNvSpPr txBox="1"/>
          <p:nvPr/>
        </p:nvSpPr>
        <p:spPr>
          <a:xfrm>
            <a:off x="739601" y="1253538"/>
            <a:ext cx="7892372" cy="37290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各單位應嚴格管制加班，並</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符合臨時性、緊急性、季節性及主管交辦</a:t>
            </a: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之原則。因業務須於上班時間以外延長工時者，應由單位主管指派</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並於當日下午四時三十分前</a:t>
            </a: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事先申請並經主管核准後，始得開始加班，</a:t>
            </a:r>
            <a:r>
              <a:rPr lang="zh-TW" altLang="zh-TW" sz="2000" b="1" u="sng"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如未於下午四時三十分前申請加班者，須專簽核可後，送人事室補登加班時數</a:t>
            </a:r>
            <a:r>
              <a:rPr lang="zh-TW" altLang="zh-TW" sz="20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zh-TW" altLang="zh-TW" sz="20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如發生緊急事故，須立即加班處理，主管得先行指派，惟仍應即補具文件，簽請上級主管核准後送人事室補登加班時數。</a:t>
            </a:r>
            <a:endParaRPr lang="zh-TW" altLang="en-US" sz="20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2000" dirty="0">
              <a:latin typeface="微軟正黑體" panose="020B0604030504040204" pitchFamily="34" charset="-120"/>
              <a:ea typeface="微軟正黑體" panose="020B0604030504040204" pitchFamily="34" charset="-120"/>
            </a:endParaRPr>
          </a:p>
        </p:txBody>
      </p:sp>
      <p:grpSp>
        <p:nvGrpSpPr>
          <p:cNvPr id="7" name="Google Shape;571;p33">
            <a:extLst>
              <a:ext uri="{FF2B5EF4-FFF2-40B4-BE49-F238E27FC236}">
                <a16:creationId xmlns:a16="http://schemas.microsoft.com/office/drawing/2014/main" id="{9E5C0BD2-D48E-4805-B550-3241B7DDDE7B}"/>
              </a:ext>
            </a:extLst>
          </p:cNvPr>
          <p:cNvGrpSpPr/>
          <p:nvPr/>
        </p:nvGrpSpPr>
        <p:grpSpPr>
          <a:xfrm>
            <a:off x="140549" y="3404151"/>
            <a:ext cx="586964" cy="1809527"/>
            <a:chOff x="140549" y="3404151"/>
            <a:chExt cx="586964" cy="1809527"/>
          </a:xfrm>
        </p:grpSpPr>
        <p:sp>
          <p:nvSpPr>
            <p:cNvPr id="8" name="Google Shape;572;p33">
              <a:extLst>
                <a:ext uri="{FF2B5EF4-FFF2-40B4-BE49-F238E27FC236}">
                  <a16:creationId xmlns:a16="http://schemas.microsoft.com/office/drawing/2014/main" id="{94503CA9-3E2D-4891-9ACF-289277C6CDEF}"/>
                </a:ext>
              </a:extLst>
            </p:cNvPr>
            <p:cNvSpPr/>
            <p:nvPr/>
          </p:nvSpPr>
          <p:spPr>
            <a:xfrm>
              <a:off x="140549" y="3404151"/>
              <a:ext cx="586964" cy="1193579"/>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3;p33">
              <a:extLst>
                <a:ext uri="{FF2B5EF4-FFF2-40B4-BE49-F238E27FC236}">
                  <a16:creationId xmlns:a16="http://schemas.microsoft.com/office/drawing/2014/main" id="{EE38CAB2-8AA5-4AD0-8C14-309B28162F45}"/>
                </a:ext>
              </a:extLst>
            </p:cNvPr>
            <p:cNvSpPr/>
            <p:nvPr/>
          </p:nvSpPr>
          <p:spPr>
            <a:xfrm>
              <a:off x="420594" y="3846595"/>
              <a:ext cx="5270" cy="942427"/>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4;p33">
              <a:extLst>
                <a:ext uri="{FF2B5EF4-FFF2-40B4-BE49-F238E27FC236}">
                  <a16:creationId xmlns:a16="http://schemas.microsoft.com/office/drawing/2014/main" id="{5750ABC8-06DC-4B8A-B8FA-99C984260576}"/>
                </a:ext>
              </a:extLst>
            </p:cNvPr>
            <p:cNvSpPr/>
            <p:nvPr/>
          </p:nvSpPr>
          <p:spPr>
            <a:xfrm>
              <a:off x="417988" y="3966222"/>
              <a:ext cx="159591" cy="202059"/>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5;p33">
              <a:extLst>
                <a:ext uri="{FF2B5EF4-FFF2-40B4-BE49-F238E27FC236}">
                  <a16:creationId xmlns:a16="http://schemas.microsoft.com/office/drawing/2014/main" id="{E30FE36C-3C03-431B-B3EA-548A463D1D81}"/>
                </a:ext>
              </a:extLst>
            </p:cNvPr>
            <p:cNvSpPr/>
            <p:nvPr/>
          </p:nvSpPr>
          <p:spPr>
            <a:xfrm>
              <a:off x="302690" y="4345121"/>
              <a:ext cx="119679" cy="140470"/>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6;p33">
              <a:extLst>
                <a:ext uri="{FF2B5EF4-FFF2-40B4-BE49-F238E27FC236}">
                  <a16:creationId xmlns:a16="http://schemas.microsoft.com/office/drawing/2014/main" id="{F40DA21C-C439-414F-9DC8-0DF6C00F6601}"/>
                </a:ext>
              </a:extLst>
            </p:cNvPr>
            <p:cNvSpPr/>
            <p:nvPr/>
          </p:nvSpPr>
          <p:spPr>
            <a:xfrm>
              <a:off x="265832" y="4849534"/>
              <a:ext cx="346778" cy="364144"/>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p33">
              <a:extLst>
                <a:ext uri="{FF2B5EF4-FFF2-40B4-BE49-F238E27FC236}">
                  <a16:creationId xmlns:a16="http://schemas.microsoft.com/office/drawing/2014/main" id="{208B9F4E-902D-4B5A-A02C-BBEB6C864FC9}"/>
                </a:ext>
              </a:extLst>
            </p:cNvPr>
            <p:cNvSpPr/>
            <p:nvPr/>
          </p:nvSpPr>
          <p:spPr>
            <a:xfrm>
              <a:off x="225090" y="4796649"/>
              <a:ext cx="434360" cy="106655"/>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p33">
              <a:extLst>
                <a:ext uri="{FF2B5EF4-FFF2-40B4-BE49-F238E27FC236}">
                  <a16:creationId xmlns:a16="http://schemas.microsoft.com/office/drawing/2014/main" id="{C8EE070D-D9D2-4525-A9F7-940F148BD3C7}"/>
                </a:ext>
              </a:extLst>
            </p:cNvPr>
            <p:cNvSpPr/>
            <p:nvPr/>
          </p:nvSpPr>
          <p:spPr>
            <a:xfrm>
              <a:off x="265832" y="4903248"/>
              <a:ext cx="336415" cy="53831"/>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624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069FBB-62E9-422F-9ADD-8813CEC67915}"/>
              </a:ext>
            </a:extLst>
          </p:cNvPr>
          <p:cNvSpPr txBox="1">
            <a:spLocks/>
          </p:cNvSpPr>
          <p:nvPr/>
        </p:nvSpPr>
        <p:spPr>
          <a:xfrm>
            <a:off x="1084011" y="388638"/>
            <a:ext cx="6975978" cy="577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sz="3600" b="1">
                <a:latin typeface="標楷體"/>
              </a:defRPr>
            </a:pPr>
            <a:r>
              <a:rPr lang="zh-TW" altLang="en-US" sz="2800" b="1" dirty="0">
                <a:solidFill>
                  <a:srgbClr val="002060"/>
                </a:solidFill>
                <a:latin typeface="標楷體"/>
              </a:rPr>
              <a:t>本校管控加班時數方式－</a:t>
            </a:r>
            <a:r>
              <a:rPr lang="en-US" altLang="zh-TW" sz="2800" b="1" dirty="0">
                <a:solidFill>
                  <a:srgbClr val="002060"/>
                </a:solidFill>
                <a:latin typeface="標楷體"/>
              </a:rPr>
              <a:t>1.</a:t>
            </a:r>
            <a:r>
              <a:rPr lang="zh-TW" altLang="en-US" sz="2800" b="1" dirty="0">
                <a:solidFill>
                  <a:srgbClr val="002060"/>
                </a:solidFill>
                <a:latin typeface="標楷體"/>
              </a:rPr>
              <a:t>機關方面</a:t>
            </a:r>
          </a:p>
        </p:txBody>
      </p:sp>
      <p:grpSp>
        <p:nvGrpSpPr>
          <p:cNvPr id="13" name="群組 12">
            <a:extLst>
              <a:ext uri="{FF2B5EF4-FFF2-40B4-BE49-F238E27FC236}">
                <a16:creationId xmlns:a16="http://schemas.microsoft.com/office/drawing/2014/main" id="{0CACD89C-DE84-45A1-A217-7EE5BB1F3BCF}"/>
              </a:ext>
            </a:extLst>
          </p:cNvPr>
          <p:cNvGrpSpPr/>
          <p:nvPr/>
        </p:nvGrpSpPr>
        <p:grpSpPr>
          <a:xfrm>
            <a:off x="4420474" y="1557455"/>
            <a:ext cx="4039336" cy="1914847"/>
            <a:chOff x="4452655" y="1747709"/>
            <a:chExt cx="4039336" cy="1914847"/>
          </a:xfrm>
          <a:solidFill>
            <a:schemeClr val="accent2"/>
          </a:solidFill>
        </p:grpSpPr>
        <p:sp>
          <p:nvSpPr>
            <p:cNvPr id="14" name="手繪多邊形: 圖案 13">
              <a:extLst>
                <a:ext uri="{FF2B5EF4-FFF2-40B4-BE49-F238E27FC236}">
                  <a16:creationId xmlns:a16="http://schemas.microsoft.com/office/drawing/2014/main" id="{F41CFEFE-37F1-4B26-B52B-341C50181080}"/>
                </a:ext>
              </a:extLst>
            </p:cNvPr>
            <p:cNvSpPr/>
            <p:nvPr/>
          </p:nvSpPr>
          <p:spPr>
            <a:xfrm>
              <a:off x="4452656" y="1747709"/>
              <a:ext cx="4039335" cy="768716"/>
            </a:xfrm>
            <a:custGeom>
              <a:avLst/>
              <a:gdLst>
                <a:gd name="connsiteX0" fmla="*/ 0 w 4065480"/>
                <a:gd name="connsiteY0" fmla="*/ 107276 h 1072762"/>
                <a:gd name="connsiteX1" fmla="*/ 107276 w 4065480"/>
                <a:gd name="connsiteY1" fmla="*/ 0 h 1072762"/>
                <a:gd name="connsiteX2" fmla="*/ 3958204 w 4065480"/>
                <a:gd name="connsiteY2" fmla="*/ 0 h 1072762"/>
                <a:gd name="connsiteX3" fmla="*/ 4065480 w 4065480"/>
                <a:gd name="connsiteY3" fmla="*/ 107276 h 1072762"/>
                <a:gd name="connsiteX4" fmla="*/ 4065480 w 4065480"/>
                <a:gd name="connsiteY4" fmla="*/ 965486 h 1072762"/>
                <a:gd name="connsiteX5" fmla="*/ 3958204 w 4065480"/>
                <a:gd name="connsiteY5" fmla="*/ 1072762 h 1072762"/>
                <a:gd name="connsiteX6" fmla="*/ 107276 w 4065480"/>
                <a:gd name="connsiteY6" fmla="*/ 1072762 h 1072762"/>
                <a:gd name="connsiteX7" fmla="*/ 0 w 4065480"/>
                <a:gd name="connsiteY7" fmla="*/ 965486 h 1072762"/>
                <a:gd name="connsiteX8" fmla="*/ 0 w 4065480"/>
                <a:gd name="connsiteY8" fmla="*/ 107276 h 10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480" h="1072762">
                  <a:moveTo>
                    <a:pt x="0" y="107276"/>
                  </a:moveTo>
                  <a:cubicBezTo>
                    <a:pt x="0" y="48029"/>
                    <a:pt x="48029" y="0"/>
                    <a:pt x="107276" y="0"/>
                  </a:cubicBezTo>
                  <a:lnTo>
                    <a:pt x="3958204" y="0"/>
                  </a:lnTo>
                  <a:cubicBezTo>
                    <a:pt x="4017451" y="0"/>
                    <a:pt x="4065480" y="48029"/>
                    <a:pt x="4065480" y="107276"/>
                  </a:cubicBezTo>
                  <a:lnTo>
                    <a:pt x="4065480" y="965486"/>
                  </a:lnTo>
                  <a:cubicBezTo>
                    <a:pt x="4065480" y="1024733"/>
                    <a:pt x="4017451" y="1072762"/>
                    <a:pt x="3958204" y="1072762"/>
                  </a:cubicBezTo>
                  <a:lnTo>
                    <a:pt x="107276" y="1072762"/>
                  </a:lnTo>
                  <a:cubicBezTo>
                    <a:pt x="48029" y="1072762"/>
                    <a:pt x="0" y="1024733"/>
                    <a:pt x="0" y="965486"/>
                  </a:cubicBezTo>
                  <a:lnTo>
                    <a:pt x="0" y="107276"/>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860" tIns="122860" rIns="750431" bIns="122860" numCol="1" spcCol="1270" anchor="ctr" anchorCtr="0">
              <a:noAutofit/>
            </a:bodyPr>
            <a:lstStyle/>
            <a:p>
              <a:pPr marL="0" lvl="0" indent="180000" algn="l" defTabSz="1066800">
                <a:lnSpc>
                  <a:spcPct val="100000"/>
                </a:lnSpc>
                <a:spcBef>
                  <a:spcPct val="0"/>
                </a:spcBef>
                <a:spcAft>
                  <a:spcPts val="600"/>
                </a:spcAft>
                <a:buNone/>
              </a:pPr>
              <a:endParaRPr lang="en-US" altLang="zh-TW" sz="2000" b="1" kern="1200" spc="0" baseline="0" dirty="0">
                <a:latin typeface="標楷體" panose="03000509000000000000" pitchFamily="65" charset="-120"/>
                <a:ea typeface="標楷體" panose="03000509000000000000" pitchFamily="65" charset="-120"/>
              </a:endParaRPr>
            </a:p>
          </p:txBody>
        </p:sp>
        <p:sp>
          <p:nvSpPr>
            <p:cNvPr id="16" name="手繪多邊形: 圖案 15">
              <a:extLst>
                <a:ext uri="{FF2B5EF4-FFF2-40B4-BE49-F238E27FC236}">
                  <a16:creationId xmlns:a16="http://schemas.microsoft.com/office/drawing/2014/main" id="{AF3A0821-E4AA-4591-AA68-3FBAD878D57F}"/>
                </a:ext>
              </a:extLst>
            </p:cNvPr>
            <p:cNvSpPr/>
            <p:nvPr/>
          </p:nvSpPr>
          <p:spPr>
            <a:xfrm>
              <a:off x="4452655" y="2625216"/>
              <a:ext cx="4039336" cy="1037340"/>
            </a:xfrm>
            <a:custGeom>
              <a:avLst/>
              <a:gdLst>
                <a:gd name="connsiteX0" fmla="*/ 0 w 4039336"/>
                <a:gd name="connsiteY0" fmla="*/ 136680 h 1366797"/>
                <a:gd name="connsiteX1" fmla="*/ 136680 w 4039336"/>
                <a:gd name="connsiteY1" fmla="*/ 0 h 1366797"/>
                <a:gd name="connsiteX2" fmla="*/ 3902656 w 4039336"/>
                <a:gd name="connsiteY2" fmla="*/ 0 h 1366797"/>
                <a:gd name="connsiteX3" fmla="*/ 4039336 w 4039336"/>
                <a:gd name="connsiteY3" fmla="*/ 136680 h 1366797"/>
                <a:gd name="connsiteX4" fmla="*/ 4039336 w 4039336"/>
                <a:gd name="connsiteY4" fmla="*/ 1230117 h 1366797"/>
                <a:gd name="connsiteX5" fmla="*/ 3902656 w 4039336"/>
                <a:gd name="connsiteY5" fmla="*/ 1366797 h 1366797"/>
                <a:gd name="connsiteX6" fmla="*/ 136680 w 4039336"/>
                <a:gd name="connsiteY6" fmla="*/ 1366797 h 1366797"/>
                <a:gd name="connsiteX7" fmla="*/ 0 w 4039336"/>
                <a:gd name="connsiteY7" fmla="*/ 1230117 h 1366797"/>
                <a:gd name="connsiteX8" fmla="*/ 0 w 4039336"/>
                <a:gd name="connsiteY8" fmla="*/ 136680 h 13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9336" h="1366797">
                  <a:moveTo>
                    <a:pt x="0" y="136680"/>
                  </a:moveTo>
                  <a:cubicBezTo>
                    <a:pt x="0" y="61194"/>
                    <a:pt x="61194" y="0"/>
                    <a:pt x="136680" y="0"/>
                  </a:cubicBezTo>
                  <a:lnTo>
                    <a:pt x="3902656" y="0"/>
                  </a:lnTo>
                  <a:cubicBezTo>
                    <a:pt x="3978142" y="0"/>
                    <a:pt x="4039336" y="61194"/>
                    <a:pt x="4039336" y="136680"/>
                  </a:cubicBezTo>
                  <a:lnTo>
                    <a:pt x="4039336" y="1230117"/>
                  </a:lnTo>
                  <a:cubicBezTo>
                    <a:pt x="4039336" y="1305603"/>
                    <a:pt x="3978142" y="1366797"/>
                    <a:pt x="3902656" y="1366797"/>
                  </a:cubicBezTo>
                  <a:lnTo>
                    <a:pt x="136680" y="1366797"/>
                  </a:lnTo>
                  <a:cubicBezTo>
                    <a:pt x="61194" y="1366797"/>
                    <a:pt x="0" y="1305603"/>
                    <a:pt x="0" y="1230117"/>
                  </a:cubicBezTo>
                  <a:lnTo>
                    <a:pt x="0" y="13668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72" tIns="131472" rIns="789416" bIns="131472" numCol="1" spcCol="1270" anchor="ctr" anchorCtr="0">
              <a:noAutofit/>
            </a:bodyPr>
            <a:lstStyle/>
            <a:p>
              <a:pPr marL="0" lvl="0" indent="0" algn="l" defTabSz="1066800">
                <a:lnSpc>
                  <a:spcPct val="90000"/>
                </a:lnSpc>
                <a:spcBef>
                  <a:spcPct val="0"/>
                </a:spcBef>
                <a:spcAft>
                  <a:spcPct val="35000"/>
                </a:spcAft>
                <a:buNone/>
              </a:pPr>
              <a:endParaRPr lang="zh-TW" altLang="en-US" sz="2000" kern="1200" dirty="0">
                <a:latin typeface="標楷體" panose="03000509000000000000" pitchFamily="65" charset="-120"/>
                <a:ea typeface="標楷體" panose="03000509000000000000" pitchFamily="65" charset="-120"/>
              </a:endParaRPr>
            </a:p>
          </p:txBody>
        </p:sp>
      </p:grpSp>
      <p:sp>
        <p:nvSpPr>
          <p:cNvPr id="20" name="矩形 19">
            <a:extLst>
              <a:ext uri="{FF2B5EF4-FFF2-40B4-BE49-F238E27FC236}">
                <a16:creationId xmlns:a16="http://schemas.microsoft.com/office/drawing/2014/main" id="{2D40CFFC-91E4-49C8-AF10-6EC290AB4867}"/>
              </a:ext>
            </a:extLst>
          </p:cNvPr>
          <p:cNvSpPr/>
          <p:nvPr/>
        </p:nvSpPr>
        <p:spPr>
          <a:xfrm>
            <a:off x="589534" y="1763629"/>
            <a:ext cx="2299635" cy="400110"/>
          </a:xfrm>
          <a:prstGeom prst="rect">
            <a:avLst/>
          </a:prstGeom>
          <a:solidFill>
            <a:schemeClr val="accent3">
              <a:lumMod val="60000"/>
              <a:lumOff val="40000"/>
            </a:schemeClr>
          </a:solidFill>
          <a:effectLst>
            <a:softEdge rad="31750"/>
          </a:effectLst>
        </p:spPr>
        <p:txBody>
          <a:bodyPr wrap="square">
            <a:spAutoFit/>
          </a:bodyPr>
          <a:lstStyle/>
          <a:p>
            <a:pPr lvl="0" indent="180000" algn="ctr" defTabSz="1066800">
              <a:spcBef>
                <a:spcPct val="0"/>
              </a:spcBef>
              <a:spcAft>
                <a:spcPts val="600"/>
              </a:spcAft>
            </a:pPr>
            <a:r>
              <a:rPr lang="zh-TW" altLang="en-US" sz="2000" b="1" dirty="0">
                <a:latin typeface="微軟正黑體" panose="020B0604030504040204" pitchFamily="34" charset="-120"/>
                <a:ea typeface="微軟正黑體" panose="020B0604030504040204" pitchFamily="34" charset="-120"/>
              </a:rPr>
              <a:t>工時統計分析</a:t>
            </a:r>
          </a:p>
        </p:txBody>
      </p:sp>
      <p:sp>
        <p:nvSpPr>
          <p:cNvPr id="22" name="矩形 21">
            <a:extLst>
              <a:ext uri="{FF2B5EF4-FFF2-40B4-BE49-F238E27FC236}">
                <a16:creationId xmlns:a16="http://schemas.microsoft.com/office/drawing/2014/main" id="{3E86807B-D2F6-4C55-AEEB-444C7E52A05D}"/>
              </a:ext>
            </a:extLst>
          </p:cNvPr>
          <p:cNvSpPr/>
          <p:nvPr/>
        </p:nvSpPr>
        <p:spPr>
          <a:xfrm>
            <a:off x="4420474" y="2591322"/>
            <a:ext cx="4039340" cy="707886"/>
          </a:xfrm>
          <a:prstGeom prst="rect">
            <a:avLst/>
          </a:prstGeom>
          <a:noFill/>
        </p:spPr>
        <p:txBody>
          <a:bodyPr wrap="square" lIns="91440" tIns="45720" rIns="91440" bIns="45720">
            <a:spAutoFit/>
          </a:bodyPr>
          <a:lstStyle/>
          <a:p>
            <a:r>
              <a:rPr lang="zh-TW" altLang="en-US" sz="2000" b="1" dirty="0">
                <a:ln w="0"/>
                <a:solidFill>
                  <a:schemeClr val="bg2"/>
                </a:solidFill>
                <a:latin typeface="微軟正黑體" panose="020B0604030504040204" pitchFamily="34" charset="-120"/>
                <a:ea typeface="微軟正黑體" panose="020B0604030504040204" pitchFamily="34" charset="-120"/>
              </a:rPr>
              <a:t>系統自動寄信給予當事人及主管</a:t>
            </a:r>
            <a:r>
              <a:rPr lang="zh-TW" altLang="en-US" sz="2000" b="1" cap="none" spc="0" dirty="0">
                <a:ln w="0"/>
                <a:solidFill>
                  <a:schemeClr val="bg2"/>
                </a:solidFill>
                <a:latin typeface="微軟正黑體" panose="020B0604030504040204" pitchFamily="34" charset="-120"/>
                <a:ea typeface="微軟正黑體" panose="020B0604030504040204" pitchFamily="34" charset="-120"/>
              </a:rPr>
              <a:t>，並由人事室承辦人員追蹤補休情況</a:t>
            </a:r>
          </a:p>
        </p:txBody>
      </p:sp>
      <p:sp>
        <p:nvSpPr>
          <p:cNvPr id="23" name="矩形 22">
            <a:extLst>
              <a:ext uri="{FF2B5EF4-FFF2-40B4-BE49-F238E27FC236}">
                <a16:creationId xmlns:a16="http://schemas.microsoft.com/office/drawing/2014/main" id="{086782C1-2AC7-4B5F-9B1E-B9DC6CF5D3CD}"/>
              </a:ext>
            </a:extLst>
          </p:cNvPr>
          <p:cNvSpPr/>
          <p:nvPr/>
        </p:nvSpPr>
        <p:spPr>
          <a:xfrm>
            <a:off x="4300858" y="1741760"/>
            <a:ext cx="4335783" cy="400110"/>
          </a:xfrm>
          <a:prstGeom prst="rect">
            <a:avLst/>
          </a:prstGeom>
          <a:noFill/>
        </p:spPr>
        <p:txBody>
          <a:bodyPr wrap="square" lIns="91440" tIns="45720" rIns="91440" bIns="45720">
            <a:spAutoFit/>
          </a:bodyPr>
          <a:lstStyle/>
          <a:p>
            <a:pPr lvl="0" indent="180000">
              <a:spcAft>
                <a:spcPts val="600"/>
              </a:spcAft>
            </a:pPr>
            <a:r>
              <a:rPr lang="zh-TW" altLang="en-US" sz="2000" b="1" dirty="0">
                <a:solidFill>
                  <a:schemeClr val="bg2"/>
                </a:solidFill>
                <a:latin typeface="微軟正黑體" panose="020B0604030504040204" pitchFamily="34" charset="-120"/>
                <a:ea typeface="微軟正黑體" panose="020B0604030504040204" pitchFamily="34" charset="-120"/>
              </a:rPr>
              <a:t>每四個月進行分析並陳核首長知悉</a:t>
            </a:r>
          </a:p>
        </p:txBody>
      </p:sp>
      <p:sp>
        <p:nvSpPr>
          <p:cNvPr id="24" name="矩形 23">
            <a:extLst>
              <a:ext uri="{FF2B5EF4-FFF2-40B4-BE49-F238E27FC236}">
                <a16:creationId xmlns:a16="http://schemas.microsoft.com/office/drawing/2014/main" id="{A3DED7AF-ED04-4313-B111-E7B4C67C0989}"/>
              </a:ext>
            </a:extLst>
          </p:cNvPr>
          <p:cNvSpPr/>
          <p:nvPr/>
        </p:nvSpPr>
        <p:spPr>
          <a:xfrm>
            <a:off x="589534" y="2552172"/>
            <a:ext cx="2299635" cy="707886"/>
          </a:xfrm>
          <a:prstGeom prst="rect">
            <a:avLst/>
          </a:prstGeom>
          <a:solidFill>
            <a:schemeClr val="accent3">
              <a:lumMod val="60000"/>
              <a:lumOff val="40000"/>
            </a:schemeClr>
          </a:solidFill>
          <a:effectLst>
            <a:softEdge rad="31750"/>
          </a:effectLst>
        </p:spPr>
        <p:txBody>
          <a:bodyPr wrap="square">
            <a:spAutoFit/>
          </a:bodyPr>
          <a:lstStyle/>
          <a:p>
            <a:pPr lvl="0" indent="180000" algn="ctr" defTabSz="1066800">
              <a:spcBef>
                <a:spcPct val="0"/>
              </a:spcBef>
              <a:spcAft>
                <a:spcPts val="600"/>
              </a:spcAft>
            </a:pPr>
            <a:r>
              <a:rPr lang="zh-TW" altLang="en-US" sz="2000" b="1" dirty="0">
                <a:latin typeface="微軟正黑體" panose="020B0604030504040204" pitchFamily="34" charset="-120"/>
                <a:ea typeface="微軟正黑體" panose="020B0604030504040204" pitchFamily="34" charset="-120"/>
              </a:rPr>
              <a:t>如加班補休期限即將到期三個月內</a:t>
            </a:r>
            <a:endParaRPr lang="en-US" altLang="zh-TW" sz="2000" b="1" dirty="0">
              <a:latin typeface="微軟正黑體" panose="020B0604030504040204" pitchFamily="34" charset="-120"/>
              <a:ea typeface="微軟正黑體" panose="020B0604030504040204" pitchFamily="34" charset="-120"/>
            </a:endParaRPr>
          </a:p>
        </p:txBody>
      </p:sp>
      <p:sp>
        <p:nvSpPr>
          <p:cNvPr id="28" name="手繪多邊形: 圖案 27">
            <a:extLst>
              <a:ext uri="{FF2B5EF4-FFF2-40B4-BE49-F238E27FC236}">
                <a16:creationId xmlns:a16="http://schemas.microsoft.com/office/drawing/2014/main" id="{5E819D73-D4D1-4BE4-BA45-8325130C07B4}"/>
              </a:ext>
            </a:extLst>
          </p:cNvPr>
          <p:cNvSpPr/>
          <p:nvPr/>
        </p:nvSpPr>
        <p:spPr>
          <a:xfrm rot="16200000">
            <a:off x="3493470" y="1619891"/>
            <a:ext cx="270357" cy="643845"/>
          </a:xfrm>
          <a:custGeom>
            <a:avLst/>
            <a:gdLst>
              <a:gd name="connsiteX0" fmla="*/ 0 w 577968"/>
              <a:gd name="connsiteY0" fmla="*/ 672471 h 932557"/>
              <a:gd name="connsiteX1" fmla="*/ 130043 w 577968"/>
              <a:gd name="connsiteY1" fmla="*/ 672471 h 932557"/>
              <a:gd name="connsiteX2" fmla="*/ 130043 w 577968"/>
              <a:gd name="connsiteY2" fmla="*/ 0 h 932557"/>
              <a:gd name="connsiteX3" fmla="*/ 447925 w 577968"/>
              <a:gd name="connsiteY3" fmla="*/ 0 h 932557"/>
              <a:gd name="connsiteX4" fmla="*/ 447925 w 577968"/>
              <a:gd name="connsiteY4" fmla="*/ 672471 h 932557"/>
              <a:gd name="connsiteX5" fmla="*/ 577968 w 577968"/>
              <a:gd name="connsiteY5" fmla="*/ 672471 h 932557"/>
              <a:gd name="connsiteX6" fmla="*/ 288984 w 577968"/>
              <a:gd name="connsiteY6" fmla="*/ 932557 h 932557"/>
              <a:gd name="connsiteX7" fmla="*/ 0 w 577968"/>
              <a:gd name="connsiteY7" fmla="*/ 672471 h 9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968" h="932557">
                <a:moveTo>
                  <a:pt x="0" y="672471"/>
                </a:moveTo>
                <a:lnTo>
                  <a:pt x="130043" y="672471"/>
                </a:lnTo>
                <a:lnTo>
                  <a:pt x="130043" y="0"/>
                </a:lnTo>
                <a:lnTo>
                  <a:pt x="447925" y="0"/>
                </a:lnTo>
                <a:lnTo>
                  <a:pt x="447925" y="672471"/>
                </a:lnTo>
                <a:lnTo>
                  <a:pt x="577968" y="672471"/>
                </a:lnTo>
                <a:lnTo>
                  <a:pt x="288984" y="932557"/>
                </a:lnTo>
                <a:lnTo>
                  <a:pt x="0" y="672471"/>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4492" tIns="44450" rIns="174493" bIns="187496" numCol="1" spcCol="1270" anchor="ctr" anchorCtr="0">
            <a:noAutofit/>
          </a:bodyPr>
          <a:lstStyle/>
          <a:p>
            <a:pPr marL="0" lvl="0" indent="0" algn="ctr" defTabSz="1555750">
              <a:lnSpc>
                <a:spcPct val="90000"/>
              </a:lnSpc>
              <a:spcBef>
                <a:spcPct val="0"/>
              </a:spcBef>
              <a:spcAft>
                <a:spcPct val="35000"/>
              </a:spcAft>
              <a:buNone/>
            </a:pPr>
            <a:endParaRPr lang="zh-TW" altLang="en-US" sz="3500" kern="1200" dirty="0"/>
          </a:p>
        </p:txBody>
      </p:sp>
      <p:sp>
        <p:nvSpPr>
          <p:cNvPr id="29" name="手繪多邊形: 圖案 28">
            <a:extLst>
              <a:ext uri="{FF2B5EF4-FFF2-40B4-BE49-F238E27FC236}">
                <a16:creationId xmlns:a16="http://schemas.microsoft.com/office/drawing/2014/main" id="{A55EC666-DF52-4ECE-85CB-E848C7F8F576}"/>
              </a:ext>
            </a:extLst>
          </p:cNvPr>
          <p:cNvSpPr/>
          <p:nvPr/>
        </p:nvSpPr>
        <p:spPr>
          <a:xfrm rot="16200000">
            <a:off x="3493471" y="2584193"/>
            <a:ext cx="270357" cy="643845"/>
          </a:xfrm>
          <a:custGeom>
            <a:avLst/>
            <a:gdLst>
              <a:gd name="connsiteX0" fmla="*/ 0 w 577968"/>
              <a:gd name="connsiteY0" fmla="*/ 672471 h 932557"/>
              <a:gd name="connsiteX1" fmla="*/ 130043 w 577968"/>
              <a:gd name="connsiteY1" fmla="*/ 672471 h 932557"/>
              <a:gd name="connsiteX2" fmla="*/ 130043 w 577968"/>
              <a:gd name="connsiteY2" fmla="*/ 0 h 932557"/>
              <a:gd name="connsiteX3" fmla="*/ 447925 w 577968"/>
              <a:gd name="connsiteY3" fmla="*/ 0 h 932557"/>
              <a:gd name="connsiteX4" fmla="*/ 447925 w 577968"/>
              <a:gd name="connsiteY4" fmla="*/ 672471 h 932557"/>
              <a:gd name="connsiteX5" fmla="*/ 577968 w 577968"/>
              <a:gd name="connsiteY5" fmla="*/ 672471 h 932557"/>
              <a:gd name="connsiteX6" fmla="*/ 288984 w 577968"/>
              <a:gd name="connsiteY6" fmla="*/ 932557 h 932557"/>
              <a:gd name="connsiteX7" fmla="*/ 0 w 577968"/>
              <a:gd name="connsiteY7" fmla="*/ 672471 h 9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968" h="932557">
                <a:moveTo>
                  <a:pt x="0" y="672471"/>
                </a:moveTo>
                <a:lnTo>
                  <a:pt x="130043" y="672471"/>
                </a:lnTo>
                <a:lnTo>
                  <a:pt x="130043" y="0"/>
                </a:lnTo>
                <a:lnTo>
                  <a:pt x="447925" y="0"/>
                </a:lnTo>
                <a:lnTo>
                  <a:pt x="447925" y="672471"/>
                </a:lnTo>
                <a:lnTo>
                  <a:pt x="577968" y="672471"/>
                </a:lnTo>
                <a:lnTo>
                  <a:pt x="288984" y="932557"/>
                </a:lnTo>
                <a:lnTo>
                  <a:pt x="0" y="672471"/>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4492" tIns="44450" rIns="174493" bIns="187496" numCol="1" spcCol="1270" anchor="ctr" anchorCtr="0">
            <a:noAutofit/>
          </a:bodyPr>
          <a:lstStyle/>
          <a:p>
            <a:pPr marL="0" lvl="0" indent="0" algn="ctr" defTabSz="1555750">
              <a:lnSpc>
                <a:spcPct val="90000"/>
              </a:lnSpc>
              <a:spcBef>
                <a:spcPct val="0"/>
              </a:spcBef>
              <a:spcAft>
                <a:spcPct val="35000"/>
              </a:spcAft>
              <a:buNone/>
            </a:pPr>
            <a:endParaRPr lang="zh-TW" altLang="en-US" sz="3500" kern="1200" dirty="0"/>
          </a:p>
        </p:txBody>
      </p:sp>
      <p:grpSp>
        <p:nvGrpSpPr>
          <p:cNvPr id="30" name="Google Shape;2196;p59">
            <a:extLst>
              <a:ext uri="{FF2B5EF4-FFF2-40B4-BE49-F238E27FC236}">
                <a16:creationId xmlns:a16="http://schemas.microsoft.com/office/drawing/2014/main" id="{39E9826A-58D9-4B34-9097-2DE0AE896D5F}"/>
              </a:ext>
            </a:extLst>
          </p:cNvPr>
          <p:cNvGrpSpPr/>
          <p:nvPr/>
        </p:nvGrpSpPr>
        <p:grpSpPr>
          <a:xfrm>
            <a:off x="560516" y="3472302"/>
            <a:ext cx="1046989" cy="1671198"/>
            <a:chOff x="6575242" y="1122422"/>
            <a:chExt cx="1046989" cy="1671198"/>
          </a:xfrm>
        </p:grpSpPr>
        <p:sp>
          <p:nvSpPr>
            <p:cNvPr id="31" name="Google Shape;2197;p59">
              <a:extLst>
                <a:ext uri="{FF2B5EF4-FFF2-40B4-BE49-F238E27FC236}">
                  <a16:creationId xmlns:a16="http://schemas.microsoft.com/office/drawing/2014/main" id="{66D65566-873D-4389-93BE-78443625D6B1}"/>
                </a:ext>
              </a:extLst>
            </p:cNvPr>
            <p:cNvSpPr/>
            <p:nvPr/>
          </p:nvSpPr>
          <p:spPr>
            <a:xfrm>
              <a:off x="7090397" y="2049875"/>
              <a:ext cx="12717" cy="743745"/>
            </a:xfrm>
            <a:custGeom>
              <a:avLst/>
              <a:gdLst/>
              <a:ahLst/>
              <a:cxnLst/>
              <a:rect l="l" t="t" r="r" b="b"/>
              <a:pathLst>
                <a:path w="652" h="38131" extrusionOk="0">
                  <a:moveTo>
                    <a:pt x="319" y="0"/>
                  </a:moveTo>
                  <a:cubicBezTo>
                    <a:pt x="145" y="0"/>
                    <a:pt x="1" y="145"/>
                    <a:pt x="1" y="332"/>
                  </a:cubicBezTo>
                  <a:lnTo>
                    <a:pt x="1" y="37798"/>
                  </a:lnTo>
                  <a:cubicBezTo>
                    <a:pt x="1" y="37986"/>
                    <a:pt x="145" y="38130"/>
                    <a:pt x="319" y="38130"/>
                  </a:cubicBezTo>
                  <a:cubicBezTo>
                    <a:pt x="507" y="38130"/>
                    <a:pt x="651" y="37986"/>
                    <a:pt x="651" y="37798"/>
                  </a:cubicBezTo>
                  <a:lnTo>
                    <a:pt x="651" y="332"/>
                  </a:lnTo>
                  <a:cubicBezTo>
                    <a:pt x="651" y="145"/>
                    <a:pt x="507"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8;p59">
              <a:extLst>
                <a:ext uri="{FF2B5EF4-FFF2-40B4-BE49-F238E27FC236}">
                  <a16:creationId xmlns:a16="http://schemas.microsoft.com/office/drawing/2014/main" id="{5AF76EE7-10CF-4C6D-8BE6-7EB0E9D28E3C}"/>
                </a:ext>
              </a:extLst>
            </p:cNvPr>
            <p:cNvSpPr/>
            <p:nvPr/>
          </p:nvSpPr>
          <p:spPr>
            <a:xfrm>
              <a:off x="7234418" y="2056624"/>
              <a:ext cx="107395" cy="693305"/>
            </a:xfrm>
            <a:custGeom>
              <a:avLst/>
              <a:gdLst/>
              <a:ahLst/>
              <a:cxnLst/>
              <a:rect l="l" t="t" r="r" b="b"/>
              <a:pathLst>
                <a:path w="5506" h="35545" extrusionOk="0">
                  <a:moveTo>
                    <a:pt x="0" y="1"/>
                  </a:moveTo>
                  <a:lnTo>
                    <a:pt x="5505" y="3554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9;p59">
              <a:extLst>
                <a:ext uri="{FF2B5EF4-FFF2-40B4-BE49-F238E27FC236}">
                  <a16:creationId xmlns:a16="http://schemas.microsoft.com/office/drawing/2014/main" id="{A299925D-764A-4750-924F-B8C3D088FBC3}"/>
                </a:ext>
              </a:extLst>
            </p:cNvPr>
            <p:cNvSpPr/>
            <p:nvPr/>
          </p:nvSpPr>
          <p:spPr>
            <a:xfrm>
              <a:off x="7227650" y="2050051"/>
              <a:ext cx="121204" cy="705808"/>
            </a:xfrm>
            <a:custGeom>
              <a:avLst/>
              <a:gdLst/>
              <a:ahLst/>
              <a:cxnLst/>
              <a:rect l="l" t="t" r="r" b="b"/>
              <a:pathLst>
                <a:path w="6214" h="36186" extrusionOk="0">
                  <a:moveTo>
                    <a:pt x="352" y="1"/>
                  </a:moveTo>
                  <a:cubicBezTo>
                    <a:pt x="332" y="1"/>
                    <a:pt x="311" y="2"/>
                    <a:pt x="289" y="6"/>
                  </a:cubicBezTo>
                  <a:cubicBezTo>
                    <a:pt x="116" y="49"/>
                    <a:pt x="0" y="208"/>
                    <a:pt x="44" y="396"/>
                  </a:cubicBezTo>
                  <a:lnTo>
                    <a:pt x="5549" y="35940"/>
                  </a:lnTo>
                  <a:cubicBezTo>
                    <a:pt x="5563" y="36084"/>
                    <a:pt x="5708" y="36185"/>
                    <a:pt x="5852" y="36185"/>
                  </a:cubicBezTo>
                  <a:lnTo>
                    <a:pt x="5924" y="36185"/>
                  </a:lnTo>
                  <a:cubicBezTo>
                    <a:pt x="6112" y="36156"/>
                    <a:pt x="6213" y="35983"/>
                    <a:pt x="6184" y="35810"/>
                  </a:cubicBezTo>
                  <a:lnTo>
                    <a:pt x="679" y="266"/>
                  </a:lnTo>
                  <a:cubicBezTo>
                    <a:pt x="641" y="99"/>
                    <a:pt x="512"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0;p59">
              <a:extLst>
                <a:ext uri="{FF2B5EF4-FFF2-40B4-BE49-F238E27FC236}">
                  <a16:creationId xmlns:a16="http://schemas.microsoft.com/office/drawing/2014/main" id="{04B7E80D-5409-424A-9043-65C493E46204}"/>
                </a:ext>
              </a:extLst>
            </p:cNvPr>
            <p:cNvSpPr/>
            <p:nvPr/>
          </p:nvSpPr>
          <p:spPr>
            <a:xfrm>
              <a:off x="6852265" y="2056624"/>
              <a:ext cx="107395" cy="693305"/>
            </a:xfrm>
            <a:custGeom>
              <a:avLst/>
              <a:gdLst/>
              <a:ahLst/>
              <a:cxnLst/>
              <a:rect l="l" t="t" r="r" b="b"/>
              <a:pathLst>
                <a:path w="5506" h="35545" extrusionOk="0">
                  <a:moveTo>
                    <a:pt x="5506" y="1"/>
                  </a:moveTo>
                  <a:lnTo>
                    <a:pt x="1" y="3554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01;p59">
              <a:extLst>
                <a:ext uri="{FF2B5EF4-FFF2-40B4-BE49-F238E27FC236}">
                  <a16:creationId xmlns:a16="http://schemas.microsoft.com/office/drawing/2014/main" id="{3F7E518E-D1FA-4E72-887C-E7B1C3E6311D}"/>
                </a:ext>
              </a:extLst>
            </p:cNvPr>
            <p:cNvSpPr/>
            <p:nvPr/>
          </p:nvSpPr>
          <p:spPr>
            <a:xfrm>
              <a:off x="6845224" y="2050051"/>
              <a:ext cx="121204" cy="705808"/>
            </a:xfrm>
            <a:custGeom>
              <a:avLst/>
              <a:gdLst/>
              <a:ahLst/>
              <a:cxnLst/>
              <a:rect l="l" t="t" r="r" b="b"/>
              <a:pathLst>
                <a:path w="6214" h="36186" extrusionOk="0">
                  <a:moveTo>
                    <a:pt x="5870" y="1"/>
                  </a:moveTo>
                  <a:cubicBezTo>
                    <a:pt x="5725" y="1"/>
                    <a:pt x="5574" y="99"/>
                    <a:pt x="5549" y="266"/>
                  </a:cubicBezTo>
                  <a:lnTo>
                    <a:pt x="29" y="35810"/>
                  </a:lnTo>
                  <a:cubicBezTo>
                    <a:pt x="0" y="35969"/>
                    <a:pt x="102" y="36156"/>
                    <a:pt x="289" y="36185"/>
                  </a:cubicBezTo>
                  <a:lnTo>
                    <a:pt x="362" y="36185"/>
                  </a:lnTo>
                  <a:cubicBezTo>
                    <a:pt x="506" y="36185"/>
                    <a:pt x="636" y="36099"/>
                    <a:pt x="665" y="35940"/>
                  </a:cubicBezTo>
                  <a:lnTo>
                    <a:pt x="6170" y="396"/>
                  </a:lnTo>
                  <a:cubicBezTo>
                    <a:pt x="6213" y="222"/>
                    <a:pt x="6098" y="49"/>
                    <a:pt x="5924" y="6"/>
                  </a:cubicBezTo>
                  <a:cubicBezTo>
                    <a:pt x="5906" y="2"/>
                    <a:pt x="5888"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02;p59">
              <a:extLst>
                <a:ext uri="{FF2B5EF4-FFF2-40B4-BE49-F238E27FC236}">
                  <a16:creationId xmlns:a16="http://schemas.microsoft.com/office/drawing/2014/main" id="{C32D0A1A-6C39-429A-A5D9-258A3E256F2F}"/>
                </a:ext>
              </a:extLst>
            </p:cNvPr>
            <p:cNvSpPr/>
            <p:nvPr/>
          </p:nvSpPr>
          <p:spPr>
            <a:xfrm>
              <a:off x="6744054" y="2128771"/>
              <a:ext cx="700620" cy="66258"/>
            </a:xfrm>
            <a:custGeom>
              <a:avLst/>
              <a:gdLst/>
              <a:ahLst/>
              <a:cxnLst/>
              <a:rect l="l" t="t" r="r" b="b"/>
              <a:pathLst>
                <a:path w="35920" h="3397" extrusionOk="0">
                  <a:moveTo>
                    <a:pt x="0" y="1"/>
                  </a:moveTo>
                  <a:lnTo>
                    <a:pt x="0" y="2183"/>
                  </a:lnTo>
                  <a:cubicBezTo>
                    <a:pt x="0" y="2862"/>
                    <a:pt x="549" y="3396"/>
                    <a:pt x="1214" y="3396"/>
                  </a:cubicBezTo>
                  <a:lnTo>
                    <a:pt x="34721" y="3396"/>
                  </a:lnTo>
                  <a:cubicBezTo>
                    <a:pt x="35385" y="3396"/>
                    <a:pt x="35920" y="2862"/>
                    <a:pt x="35920" y="2183"/>
                  </a:cubicBezTo>
                  <a:lnTo>
                    <a:pt x="359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03;p59">
              <a:extLst>
                <a:ext uri="{FF2B5EF4-FFF2-40B4-BE49-F238E27FC236}">
                  <a16:creationId xmlns:a16="http://schemas.microsoft.com/office/drawing/2014/main" id="{AF76E862-9229-4970-9951-0A2B254F5A34}"/>
                </a:ext>
              </a:extLst>
            </p:cNvPr>
            <p:cNvSpPr/>
            <p:nvPr/>
          </p:nvSpPr>
          <p:spPr>
            <a:xfrm>
              <a:off x="7066445" y="1122422"/>
              <a:ext cx="12698" cy="76674"/>
            </a:xfrm>
            <a:custGeom>
              <a:avLst/>
              <a:gdLst/>
              <a:ahLst/>
              <a:cxnLst/>
              <a:rect l="l" t="t" r="r" b="b"/>
              <a:pathLst>
                <a:path w="651" h="3931" extrusionOk="0">
                  <a:moveTo>
                    <a:pt x="319" y="0"/>
                  </a:moveTo>
                  <a:cubicBezTo>
                    <a:pt x="145" y="0"/>
                    <a:pt x="1" y="145"/>
                    <a:pt x="1" y="318"/>
                  </a:cubicBezTo>
                  <a:lnTo>
                    <a:pt x="1" y="3613"/>
                  </a:lnTo>
                  <a:cubicBezTo>
                    <a:pt x="1" y="3786"/>
                    <a:pt x="145" y="3930"/>
                    <a:pt x="319" y="3930"/>
                  </a:cubicBezTo>
                  <a:cubicBezTo>
                    <a:pt x="506" y="3930"/>
                    <a:pt x="651" y="3786"/>
                    <a:pt x="651" y="3613"/>
                  </a:cubicBezTo>
                  <a:lnTo>
                    <a:pt x="651" y="318"/>
                  </a:lnTo>
                  <a:cubicBezTo>
                    <a:pt x="651" y="145"/>
                    <a:pt x="506"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04;p59">
              <a:extLst>
                <a:ext uri="{FF2B5EF4-FFF2-40B4-BE49-F238E27FC236}">
                  <a16:creationId xmlns:a16="http://schemas.microsoft.com/office/drawing/2014/main" id="{F8FE372A-E62E-41B0-9DDD-23B325B7A3BF}"/>
                </a:ext>
              </a:extLst>
            </p:cNvPr>
            <p:cNvSpPr/>
            <p:nvPr/>
          </p:nvSpPr>
          <p:spPr>
            <a:xfrm>
              <a:off x="6575242" y="1192872"/>
              <a:ext cx="1046989" cy="935947"/>
            </a:xfrm>
            <a:custGeom>
              <a:avLst/>
              <a:gdLst/>
              <a:ahLst/>
              <a:cxnLst/>
              <a:rect l="l" t="t" r="r" b="b"/>
              <a:pathLst>
                <a:path w="53678" h="47985" extrusionOk="0">
                  <a:moveTo>
                    <a:pt x="1" y="1"/>
                  </a:moveTo>
                  <a:lnTo>
                    <a:pt x="1" y="47985"/>
                  </a:lnTo>
                  <a:lnTo>
                    <a:pt x="53678" y="47985"/>
                  </a:lnTo>
                  <a:lnTo>
                    <a:pt x="53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05;p59">
              <a:extLst>
                <a:ext uri="{FF2B5EF4-FFF2-40B4-BE49-F238E27FC236}">
                  <a16:creationId xmlns:a16="http://schemas.microsoft.com/office/drawing/2014/main" id="{58C04BE8-39F3-4195-B351-E339463B9673}"/>
                </a:ext>
              </a:extLst>
            </p:cNvPr>
            <p:cNvSpPr/>
            <p:nvPr/>
          </p:nvSpPr>
          <p:spPr>
            <a:xfrm>
              <a:off x="6624277" y="1236562"/>
              <a:ext cx="949191" cy="848585"/>
            </a:xfrm>
            <a:custGeom>
              <a:avLst/>
              <a:gdLst/>
              <a:ahLst/>
              <a:cxnLst/>
              <a:rect l="l" t="t" r="r" b="b"/>
              <a:pathLst>
                <a:path w="48664" h="43506" extrusionOk="0">
                  <a:moveTo>
                    <a:pt x="48491" y="159"/>
                  </a:moveTo>
                  <a:lnTo>
                    <a:pt x="48491" y="43332"/>
                  </a:lnTo>
                  <a:lnTo>
                    <a:pt x="188" y="43332"/>
                  </a:lnTo>
                  <a:lnTo>
                    <a:pt x="188" y="159"/>
                  </a:lnTo>
                  <a:close/>
                  <a:moveTo>
                    <a:pt x="1" y="0"/>
                  </a:moveTo>
                  <a:lnTo>
                    <a:pt x="1" y="43505"/>
                  </a:lnTo>
                  <a:lnTo>
                    <a:pt x="48664" y="43505"/>
                  </a:lnTo>
                  <a:lnTo>
                    <a:pt x="486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06;p59">
              <a:extLst>
                <a:ext uri="{FF2B5EF4-FFF2-40B4-BE49-F238E27FC236}">
                  <a16:creationId xmlns:a16="http://schemas.microsoft.com/office/drawing/2014/main" id="{8CBEE9B1-2DDA-40B0-BECE-CAC457C48FAD}"/>
                </a:ext>
              </a:extLst>
            </p:cNvPr>
            <p:cNvSpPr/>
            <p:nvPr/>
          </p:nvSpPr>
          <p:spPr>
            <a:xfrm>
              <a:off x="6853962" y="1193633"/>
              <a:ext cx="3960" cy="390"/>
            </a:xfrm>
            <a:custGeom>
              <a:avLst/>
              <a:gdLst/>
              <a:ahLst/>
              <a:cxnLst/>
              <a:rect l="l" t="t" r="r" b="b"/>
              <a:pathLst>
                <a:path w="203" h="20" extrusionOk="0">
                  <a:moveTo>
                    <a:pt x="111" y="0"/>
                  </a:moveTo>
                  <a:cubicBezTo>
                    <a:pt x="81" y="0"/>
                    <a:pt x="44" y="5"/>
                    <a:pt x="0" y="19"/>
                  </a:cubicBezTo>
                  <a:lnTo>
                    <a:pt x="203" y="19"/>
                  </a:lnTo>
                  <a:cubicBezTo>
                    <a:pt x="203" y="19"/>
                    <a:pt x="171" y="0"/>
                    <a:pt x="111"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07;p59">
              <a:extLst>
                <a:ext uri="{FF2B5EF4-FFF2-40B4-BE49-F238E27FC236}">
                  <a16:creationId xmlns:a16="http://schemas.microsoft.com/office/drawing/2014/main" id="{06D5B4AC-1A2D-4673-9B65-ECE200FEDBFC}"/>
                </a:ext>
              </a:extLst>
            </p:cNvPr>
            <p:cNvSpPr/>
            <p:nvPr/>
          </p:nvSpPr>
          <p:spPr>
            <a:xfrm>
              <a:off x="6723204" y="1343934"/>
              <a:ext cx="425287" cy="424994"/>
            </a:xfrm>
            <a:custGeom>
              <a:avLst/>
              <a:gdLst/>
              <a:ahLst/>
              <a:cxnLst/>
              <a:rect l="l" t="t" r="r" b="b"/>
              <a:pathLst>
                <a:path w="21804" h="21789" extrusionOk="0">
                  <a:moveTo>
                    <a:pt x="10894" y="1156"/>
                  </a:moveTo>
                  <a:cubicBezTo>
                    <a:pt x="16255" y="1156"/>
                    <a:pt x="20618" y="5505"/>
                    <a:pt x="20618" y="10880"/>
                  </a:cubicBezTo>
                  <a:cubicBezTo>
                    <a:pt x="20618" y="16240"/>
                    <a:pt x="16255" y="20590"/>
                    <a:pt x="10894" y="20590"/>
                  </a:cubicBezTo>
                  <a:cubicBezTo>
                    <a:pt x="5534" y="20590"/>
                    <a:pt x="1170" y="16240"/>
                    <a:pt x="1170" y="10880"/>
                  </a:cubicBezTo>
                  <a:cubicBezTo>
                    <a:pt x="1170" y="5505"/>
                    <a:pt x="5534" y="1156"/>
                    <a:pt x="10894" y="1156"/>
                  </a:cubicBezTo>
                  <a:close/>
                  <a:moveTo>
                    <a:pt x="10894" y="0"/>
                  </a:moveTo>
                  <a:cubicBezTo>
                    <a:pt x="4898" y="0"/>
                    <a:pt x="0" y="4884"/>
                    <a:pt x="0" y="10894"/>
                  </a:cubicBezTo>
                  <a:cubicBezTo>
                    <a:pt x="0" y="16891"/>
                    <a:pt x="4884" y="21789"/>
                    <a:pt x="10894" y="21789"/>
                  </a:cubicBezTo>
                  <a:cubicBezTo>
                    <a:pt x="16905" y="21789"/>
                    <a:pt x="21803" y="16891"/>
                    <a:pt x="21789" y="10894"/>
                  </a:cubicBezTo>
                  <a:cubicBezTo>
                    <a:pt x="21789" y="4898"/>
                    <a:pt x="16905" y="0"/>
                    <a:pt x="10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08;p59">
              <a:extLst>
                <a:ext uri="{FF2B5EF4-FFF2-40B4-BE49-F238E27FC236}">
                  <a16:creationId xmlns:a16="http://schemas.microsoft.com/office/drawing/2014/main" id="{3EE4A090-C262-4512-8A67-88B8A9EF990E}"/>
                </a:ext>
              </a:extLst>
            </p:cNvPr>
            <p:cNvSpPr/>
            <p:nvPr/>
          </p:nvSpPr>
          <p:spPr>
            <a:xfrm>
              <a:off x="7047292" y="1343934"/>
              <a:ext cx="425287" cy="424994"/>
            </a:xfrm>
            <a:custGeom>
              <a:avLst/>
              <a:gdLst/>
              <a:ahLst/>
              <a:cxnLst/>
              <a:rect l="l" t="t" r="r" b="b"/>
              <a:pathLst>
                <a:path w="21804" h="21789" extrusionOk="0">
                  <a:moveTo>
                    <a:pt x="10895" y="1156"/>
                  </a:moveTo>
                  <a:cubicBezTo>
                    <a:pt x="16255" y="1156"/>
                    <a:pt x="20619" y="5505"/>
                    <a:pt x="20619" y="10880"/>
                  </a:cubicBezTo>
                  <a:cubicBezTo>
                    <a:pt x="20619" y="16240"/>
                    <a:pt x="16255" y="20590"/>
                    <a:pt x="10895" y="20590"/>
                  </a:cubicBezTo>
                  <a:cubicBezTo>
                    <a:pt x="5534" y="20590"/>
                    <a:pt x="1185" y="16240"/>
                    <a:pt x="1185" y="10880"/>
                  </a:cubicBezTo>
                  <a:cubicBezTo>
                    <a:pt x="1185" y="5505"/>
                    <a:pt x="5534" y="1156"/>
                    <a:pt x="10895" y="1156"/>
                  </a:cubicBezTo>
                  <a:close/>
                  <a:moveTo>
                    <a:pt x="10895" y="0"/>
                  </a:moveTo>
                  <a:cubicBezTo>
                    <a:pt x="4898" y="0"/>
                    <a:pt x="0" y="4884"/>
                    <a:pt x="0" y="10894"/>
                  </a:cubicBezTo>
                  <a:cubicBezTo>
                    <a:pt x="0" y="16891"/>
                    <a:pt x="4884" y="21789"/>
                    <a:pt x="10895" y="21789"/>
                  </a:cubicBezTo>
                  <a:cubicBezTo>
                    <a:pt x="16905" y="21789"/>
                    <a:pt x="21803" y="16891"/>
                    <a:pt x="21789" y="10894"/>
                  </a:cubicBezTo>
                  <a:cubicBezTo>
                    <a:pt x="21789" y="4898"/>
                    <a:pt x="16905" y="0"/>
                    <a:pt x="10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09;p59">
              <a:extLst>
                <a:ext uri="{FF2B5EF4-FFF2-40B4-BE49-F238E27FC236}">
                  <a16:creationId xmlns:a16="http://schemas.microsoft.com/office/drawing/2014/main" id="{3FB6B90A-CDE4-4546-AE08-769128700EEC}"/>
                </a:ext>
              </a:extLst>
            </p:cNvPr>
            <p:cNvSpPr/>
            <p:nvPr/>
          </p:nvSpPr>
          <p:spPr>
            <a:xfrm>
              <a:off x="6886086" y="1602074"/>
              <a:ext cx="424721" cy="424994"/>
            </a:xfrm>
            <a:custGeom>
              <a:avLst/>
              <a:gdLst/>
              <a:ahLst/>
              <a:cxnLst/>
              <a:rect l="l" t="t" r="r" b="b"/>
              <a:pathLst>
                <a:path w="21775" h="21789" extrusionOk="0">
                  <a:moveTo>
                    <a:pt x="10895" y="1185"/>
                  </a:moveTo>
                  <a:cubicBezTo>
                    <a:pt x="16241" y="1185"/>
                    <a:pt x="20604" y="5534"/>
                    <a:pt x="20604" y="10894"/>
                  </a:cubicBezTo>
                  <a:cubicBezTo>
                    <a:pt x="20604" y="16255"/>
                    <a:pt x="16255" y="20618"/>
                    <a:pt x="10895" y="20618"/>
                  </a:cubicBezTo>
                  <a:cubicBezTo>
                    <a:pt x="5520" y="20618"/>
                    <a:pt x="1171" y="16255"/>
                    <a:pt x="1171" y="10894"/>
                  </a:cubicBezTo>
                  <a:cubicBezTo>
                    <a:pt x="1171" y="5534"/>
                    <a:pt x="5520" y="1185"/>
                    <a:pt x="10895" y="1185"/>
                  </a:cubicBezTo>
                  <a:close/>
                  <a:moveTo>
                    <a:pt x="10895" y="0"/>
                  </a:moveTo>
                  <a:cubicBezTo>
                    <a:pt x="4899" y="0"/>
                    <a:pt x="0" y="4884"/>
                    <a:pt x="0" y="10894"/>
                  </a:cubicBezTo>
                  <a:cubicBezTo>
                    <a:pt x="0" y="16891"/>
                    <a:pt x="4870" y="21789"/>
                    <a:pt x="10895" y="21789"/>
                  </a:cubicBezTo>
                  <a:cubicBezTo>
                    <a:pt x="16906" y="21789"/>
                    <a:pt x="21775" y="16891"/>
                    <a:pt x="21775" y="10894"/>
                  </a:cubicBezTo>
                  <a:cubicBezTo>
                    <a:pt x="21775" y="4898"/>
                    <a:pt x="16906" y="0"/>
                    <a:pt x="10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0;p59">
              <a:extLst>
                <a:ext uri="{FF2B5EF4-FFF2-40B4-BE49-F238E27FC236}">
                  <a16:creationId xmlns:a16="http://schemas.microsoft.com/office/drawing/2014/main" id="{3B367CAA-653B-46D9-AC52-5959D47278B3}"/>
                </a:ext>
              </a:extLst>
            </p:cNvPr>
            <p:cNvSpPr/>
            <p:nvPr/>
          </p:nvSpPr>
          <p:spPr>
            <a:xfrm>
              <a:off x="6806332" y="1507088"/>
              <a:ext cx="214204" cy="25396"/>
            </a:xfrm>
            <a:custGeom>
              <a:avLst/>
              <a:gdLst/>
              <a:ahLst/>
              <a:cxnLst/>
              <a:rect l="l" t="t" r="r" b="b"/>
              <a:pathLst>
                <a:path w="10982" h="1302" extrusionOk="0">
                  <a:moveTo>
                    <a:pt x="651" y="1"/>
                  </a:moveTo>
                  <a:cubicBezTo>
                    <a:pt x="289" y="1"/>
                    <a:pt x="1" y="290"/>
                    <a:pt x="1" y="651"/>
                  </a:cubicBezTo>
                  <a:cubicBezTo>
                    <a:pt x="1" y="1012"/>
                    <a:pt x="289" y="1301"/>
                    <a:pt x="651" y="1301"/>
                  </a:cubicBezTo>
                  <a:lnTo>
                    <a:pt x="10331" y="1301"/>
                  </a:lnTo>
                  <a:cubicBezTo>
                    <a:pt x="10693" y="1301"/>
                    <a:pt x="10982" y="1012"/>
                    <a:pt x="10982" y="651"/>
                  </a:cubicBezTo>
                  <a:cubicBezTo>
                    <a:pt x="10982" y="290"/>
                    <a:pt x="10693" y="1"/>
                    <a:pt x="10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11;p59">
              <a:extLst>
                <a:ext uri="{FF2B5EF4-FFF2-40B4-BE49-F238E27FC236}">
                  <a16:creationId xmlns:a16="http://schemas.microsoft.com/office/drawing/2014/main" id="{54D0C6BF-1AB1-457A-8DEC-6140725455C2}"/>
                </a:ext>
              </a:extLst>
            </p:cNvPr>
            <p:cNvSpPr/>
            <p:nvPr/>
          </p:nvSpPr>
          <p:spPr>
            <a:xfrm>
              <a:off x="6806332" y="1556980"/>
              <a:ext cx="100061" cy="25376"/>
            </a:xfrm>
            <a:custGeom>
              <a:avLst/>
              <a:gdLst/>
              <a:ahLst/>
              <a:cxnLst/>
              <a:rect l="l" t="t" r="r" b="b"/>
              <a:pathLst>
                <a:path w="5130" h="1301" extrusionOk="0">
                  <a:moveTo>
                    <a:pt x="651" y="0"/>
                  </a:moveTo>
                  <a:cubicBezTo>
                    <a:pt x="289" y="0"/>
                    <a:pt x="1" y="289"/>
                    <a:pt x="1" y="651"/>
                  </a:cubicBezTo>
                  <a:cubicBezTo>
                    <a:pt x="1" y="1012"/>
                    <a:pt x="289" y="1301"/>
                    <a:pt x="651" y="1301"/>
                  </a:cubicBezTo>
                  <a:lnTo>
                    <a:pt x="4480" y="1301"/>
                  </a:lnTo>
                  <a:cubicBezTo>
                    <a:pt x="4841" y="1301"/>
                    <a:pt x="5130" y="1012"/>
                    <a:pt x="5130" y="651"/>
                  </a:cubicBezTo>
                  <a:cubicBezTo>
                    <a:pt x="5130" y="289"/>
                    <a:pt x="4841" y="0"/>
                    <a:pt x="4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12;p59">
              <a:extLst>
                <a:ext uri="{FF2B5EF4-FFF2-40B4-BE49-F238E27FC236}">
                  <a16:creationId xmlns:a16="http://schemas.microsoft.com/office/drawing/2014/main" id="{351AC590-E4EE-456B-875D-1AD71A1228CA}"/>
                </a:ext>
              </a:extLst>
            </p:cNvPr>
            <p:cNvSpPr/>
            <p:nvPr/>
          </p:nvSpPr>
          <p:spPr>
            <a:xfrm>
              <a:off x="7180293" y="1507088"/>
              <a:ext cx="60622" cy="25396"/>
            </a:xfrm>
            <a:custGeom>
              <a:avLst/>
              <a:gdLst/>
              <a:ahLst/>
              <a:cxnLst/>
              <a:rect l="l" t="t" r="r" b="b"/>
              <a:pathLst>
                <a:path w="3108" h="1302" extrusionOk="0">
                  <a:moveTo>
                    <a:pt x="651" y="1"/>
                  </a:moveTo>
                  <a:cubicBezTo>
                    <a:pt x="290" y="1"/>
                    <a:pt x="1" y="290"/>
                    <a:pt x="1" y="651"/>
                  </a:cubicBezTo>
                  <a:cubicBezTo>
                    <a:pt x="1" y="1012"/>
                    <a:pt x="290" y="1301"/>
                    <a:pt x="651" y="1301"/>
                  </a:cubicBezTo>
                  <a:lnTo>
                    <a:pt x="2457" y="1301"/>
                  </a:lnTo>
                  <a:cubicBezTo>
                    <a:pt x="2818" y="1301"/>
                    <a:pt x="3107" y="1012"/>
                    <a:pt x="3107" y="651"/>
                  </a:cubicBezTo>
                  <a:cubicBezTo>
                    <a:pt x="3107" y="290"/>
                    <a:pt x="2818" y="1"/>
                    <a:pt x="24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13;p59">
              <a:extLst>
                <a:ext uri="{FF2B5EF4-FFF2-40B4-BE49-F238E27FC236}">
                  <a16:creationId xmlns:a16="http://schemas.microsoft.com/office/drawing/2014/main" id="{038445EB-2217-4763-82F3-C7EA1BC32330}"/>
                </a:ext>
              </a:extLst>
            </p:cNvPr>
            <p:cNvSpPr/>
            <p:nvPr/>
          </p:nvSpPr>
          <p:spPr>
            <a:xfrm>
              <a:off x="7180293" y="1556980"/>
              <a:ext cx="214204" cy="25376"/>
            </a:xfrm>
            <a:custGeom>
              <a:avLst/>
              <a:gdLst/>
              <a:ahLst/>
              <a:cxnLst/>
              <a:rect l="l" t="t" r="r" b="b"/>
              <a:pathLst>
                <a:path w="10982" h="1301" extrusionOk="0">
                  <a:moveTo>
                    <a:pt x="651" y="0"/>
                  </a:moveTo>
                  <a:cubicBezTo>
                    <a:pt x="290" y="0"/>
                    <a:pt x="1" y="289"/>
                    <a:pt x="1" y="651"/>
                  </a:cubicBezTo>
                  <a:cubicBezTo>
                    <a:pt x="1" y="1012"/>
                    <a:pt x="290" y="1301"/>
                    <a:pt x="651" y="1301"/>
                  </a:cubicBezTo>
                  <a:lnTo>
                    <a:pt x="10332" y="1301"/>
                  </a:lnTo>
                  <a:cubicBezTo>
                    <a:pt x="10693" y="1301"/>
                    <a:pt x="10982" y="1012"/>
                    <a:pt x="10982" y="651"/>
                  </a:cubicBezTo>
                  <a:cubicBezTo>
                    <a:pt x="10982" y="289"/>
                    <a:pt x="10693" y="0"/>
                    <a:pt x="10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14;p59">
              <a:extLst>
                <a:ext uri="{FF2B5EF4-FFF2-40B4-BE49-F238E27FC236}">
                  <a16:creationId xmlns:a16="http://schemas.microsoft.com/office/drawing/2014/main" id="{B6141324-F587-49A6-BB67-3ED0E6666005}"/>
                </a:ext>
              </a:extLst>
            </p:cNvPr>
            <p:cNvSpPr/>
            <p:nvPr/>
          </p:nvSpPr>
          <p:spPr>
            <a:xfrm>
              <a:off x="6987549" y="1814828"/>
              <a:ext cx="128245" cy="25396"/>
            </a:xfrm>
            <a:custGeom>
              <a:avLst/>
              <a:gdLst/>
              <a:ahLst/>
              <a:cxnLst/>
              <a:rect l="l" t="t" r="r" b="b"/>
              <a:pathLst>
                <a:path w="6575" h="1302" extrusionOk="0">
                  <a:moveTo>
                    <a:pt x="650" y="1"/>
                  </a:moveTo>
                  <a:cubicBezTo>
                    <a:pt x="289" y="1"/>
                    <a:pt x="0" y="290"/>
                    <a:pt x="0" y="651"/>
                  </a:cubicBezTo>
                  <a:cubicBezTo>
                    <a:pt x="0" y="1012"/>
                    <a:pt x="289" y="1301"/>
                    <a:pt x="650" y="1301"/>
                  </a:cubicBezTo>
                  <a:lnTo>
                    <a:pt x="5924" y="1301"/>
                  </a:lnTo>
                  <a:cubicBezTo>
                    <a:pt x="6285" y="1301"/>
                    <a:pt x="6574" y="1012"/>
                    <a:pt x="6574" y="651"/>
                  </a:cubicBezTo>
                  <a:cubicBezTo>
                    <a:pt x="6574" y="290"/>
                    <a:pt x="6285"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15;p59">
              <a:extLst>
                <a:ext uri="{FF2B5EF4-FFF2-40B4-BE49-F238E27FC236}">
                  <a16:creationId xmlns:a16="http://schemas.microsoft.com/office/drawing/2014/main" id="{6E75825B-081D-4014-80D9-3973E1A0E13C}"/>
                </a:ext>
              </a:extLst>
            </p:cNvPr>
            <p:cNvSpPr/>
            <p:nvPr/>
          </p:nvSpPr>
          <p:spPr>
            <a:xfrm>
              <a:off x="6987549" y="1865286"/>
              <a:ext cx="173614" cy="25376"/>
            </a:xfrm>
            <a:custGeom>
              <a:avLst/>
              <a:gdLst/>
              <a:ahLst/>
              <a:cxnLst/>
              <a:rect l="l" t="t" r="r" b="b"/>
              <a:pathLst>
                <a:path w="8901" h="1301" extrusionOk="0">
                  <a:moveTo>
                    <a:pt x="650" y="0"/>
                  </a:moveTo>
                  <a:cubicBezTo>
                    <a:pt x="289" y="0"/>
                    <a:pt x="0" y="289"/>
                    <a:pt x="0" y="650"/>
                  </a:cubicBezTo>
                  <a:cubicBezTo>
                    <a:pt x="0" y="1012"/>
                    <a:pt x="289" y="1301"/>
                    <a:pt x="650" y="1301"/>
                  </a:cubicBezTo>
                  <a:lnTo>
                    <a:pt x="8250" y="1301"/>
                  </a:lnTo>
                  <a:cubicBezTo>
                    <a:pt x="8611" y="1301"/>
                    <a:pt x="8900" y="1012"/>
                    <a:pt x="8900" y="650"/>
                  </a:cubicBezTo>
                  <a:cubicBezTo>
                    <a:pt x="8900" y="289"/>
                    <a:pt x="8611" y="0"/>
                    <a:pt x="8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2216;p59">
            <a:extLst>
              <a:ext uri="{FF2B5EF4-FFF2-40B4-BE49-F238E27FC236}">
                <a16:creationId xmlns:a16="http://schemas.microsoft.com/office/drawing/2014/main" id="{6F2B9227-B9A2-4E5C-9F8B-A2826039E88D}"/>
              </a:ext>
            </a:extLst>
          </p:cNvPr>
          <p:cNvGrpSpPr/>
          <p:nvPr/>
        </p:nvGrpSpPr>
        <p:grpSpPr>
          <a:xfrm>
            <a:off x="1359462" y="3684217"/>
            <a:ext cx="808567" cy="1417267"/>
            <a:chOff x="7374188" y="1334337"/>
            <a:chExt cx="808567" cy="1417267"/>
          </a:xfrm>
        </p:grpSpPr>
        <p:sp>
          <p:nvSpPr>
            <p:cNvPr id="51" name="Google Shape;2217;p59">
              <a:extLst>
                <a:ext uri="{FF2B5EF4-FFF2-40B4-BE49-F238E27FC236}">
                  <a16:creationId xmlns:a16="http://schemas.microsoft.com/office/drawing/2014/main" id="{D1704E61-6CCF-4CFE-8AD0-FAFB244E5704}"/>
                </a:ext>
              </a:extLst>
            </p:cNvPr>
            <p:cNvSpPr/>
            <p:nvPr/>
          </p:nvSpPr>
          <p:spPr>
            <a:xfrm>
              <a:off x="7655171" y="2581370"/>
              <a:ext cx="57228" cy="117830"/>
            </a:xfrm>
            <a:custGeom>
              <a:avLst/>
              <a:gdLst/>
              <a:ahLst/>
              <a:cxnLst/>
              <a:rect l="l" t="t" r="r" b="b"/>
              <a:pathLst>
                <a:path w="2934" h="6041" extrusionOk="0">
                  <a:moveTo>
                    <a:pt x="650" y="0"/>
                  </a:moveTo>
                  <a:lnTo>
                    <a:pt x="0" y="4884"/>
                  </a:lnTo>
                  <a:lnTo>
                    <a:pt x="2225" y="6040"/>
                  </a:lnTo>
                  <a:lnTo>
                    <a:pt x="2933"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18;p59">
              <a:extLst>
                <a:ext uri="{FF2B5EF4-FFF2-40B4-BE49-F238E27FC236}">
                  <a16:creationId xmlns:a16="http://schemas.microsoft.com/office/drawing/2014/main" id="{F215547F-1446-4029-B36F-1C709CEF2463}"/>
                </a:ext>
              </a:extLst>
            </p:cNvPr>
            <p:cNvSpPr/>
            <p:nvPr/>
          </p:nvSpPr>
          <p:spPr>
            <a:xfrm>
              <a:off x="7653182" y="1892338"/>
              <a:ext cx="181806" cy="758959"/>
            </a:xfrm>
            <a:custGeom>
              <a:avLst/>
              <a:gdLst/>
              <a:ahLst/>
              <a:cxnLst/>
              <a:rect l="l" t="t" r="r" b="b"/>
              <a:pathLst>
                <a:path w="9321" h="38911" extrusionOk="0">
                  <a:moveTo>
                    <a:pt x="4263" y="0"/>
                  </a:moveTo>
                  <a:lnTo>
                    <a:pt x="1" y="38911"/>
                  </a:lnTo>
                  <a:lnTo>
                    <a:pt x="1" y="38911"/>
                  </a:lnTo>
                  <a:lnTo>
                    <a:pt x="3079" y="38896"/>
                  </a:lnTo>
                  <a:lnTo>
                    <a:pt x="9320" y="2052"/>
                  </a:lnTo>
                  <a:lnTo>
                    <a:pt x="4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19;p59">
              <a:extLst>
                <a:ext uri="{FF2B5EF4-FFF2-40B4-BE49-F238E27FC236}">
                  <a16:creationId xmlns:a16="http://schemas.microsoft.com/office/drawing/2014/main" id="{918F0039-5EA9-4648-B2AE-62BB08F800A1}"/>
                </a:ext>
              </a:extLst>
            </p:cNvPr>
            <p:cNvSpPr/>
            <p:nvPr/>
          </p:nvSpPr>
          <p:spPr>
            <a:xfrm>
              <a:off x="7535666" y="2676064"/>
              <a:ext cx="169967" cy="75270"/>
            </a:xfrm>
            <a:custGeom>
              <a:avLst/>
              <a:gdLst/>
              <a:ahLst/>
              <a:cxnLst/>
              <a:rect l="l" t="t" r="r" b="b"/>
              <a:pathLst>
                <a:path w="8714" h="3859" extrusionOk="0">
                  <a:moveTo>
                    <a:pt x="8699" y="0"/>
                  </a:moveTo>
                  <a:lnTo>
                    <a:pt x="5910" y="29"/>
                  </a:lnTo>
                  <a:lnTo>
                    <a:pt x="3035" y="1633"/>
                  </a:lnTo>
                  <a:lnTo>
                    <a:pt x="1402" y="1965"/>
                  </a:lnTo>
                  <a:cubicBezTo>
                    <a:pt x="665" y="2095"/>
                    <a:pt x="102" y="2731"/>
                    <a:pt x="30" y="3497"/>
                  </a:cubicBezTo>
                  <a:lnTo>
                    <a:pt x="1" y="3858"/>
                  </a:lnTo>
                  <a:lnTo>
                    <a:pt x="8713" y="3815"/>
                  </a:lnTo>
                  <a:lnTo>
                    <a:pt x="86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0;p59">
              <a:extLst>
                <a:ext uri="{FF2B5EF4-FFF2-40B4-BE49-F238E27FC236}">
                  <a16:creationId xmlns:a16="http://schemas.microsoft.com/office/drawing/2014/main" id="{5C91B4D8-A046-4B1F-BEF8-0F4C4C4307E0}"/>
                </a:ext>
              </a:extLst>
            </p:cNvPr>
            <p:cNvSpPr/>
            <p:nvPr/>
          </p:nvSpPr>
          <p:spPr>
            <a:xfrm>
              <a:off x="7610076" y="2650162"/>
              <a:ext cx="30174" cy="42540"/>
            </a:xfrm>
            <a:custGeom>
              <a:avLst/>
              <a:gdLst/>
              <a:ahLst/>
              <a:cxnLst/>
              <a:rect l="l" t="t" r="r" b="b"/>
              <a:pathLst>
                <a:path w="1547" h="2181" extrusionOk="0">
                  <a:moveTo>
                    <a:pt x="578" y="129"/>
                  </a:moveTo>
                  <a:cubicBezTo>
                    <a:pt x="622" y="129"/>
                    <a:pt x="723" y="143"/>
                    <a:pt x="809" y="201"/>
                  </a:cubicBezTo>
                  <a:cubicBezTo>
                    <a:pt x="1243" y="375"/>
                    <a:pt x="1055" y="1458"/>
                    <a:pt x="911" y="1978"/>
                  </a:cubicBezTo>
                  <a:cubicBezTo>
                    <a:pt x="376" y="1314"/>
                    <a:pt x="174" y="490"/>
                    <a:pt x="376" y="216"/>
                  </a:cubicBezTo>
                  <a:cubicBezTo>
                    <a:pt x="434" y="158"/>
                    <a:pt x="477" y="129"/>
                    <a:pt x="578" y="129"/>
                  </a:cubicBezTo>
                  <a:close/>
                  <a:moveTo>
                    <a:pt x="572" y="0"/>
                  </a:moveTo>
                  <a:cubicBezTo>
                    <a:pt x="404" y="0"/>
                    <a:pt x="309" y="85"/>
                    <a:pt x="260" y="143"/>
                  </a:cubicBezTo>
                  <a:cubicBezTo>
                    <a:pt x="0" y="519"/>
                    <a:pt x="304" y="1502"/>
                    <a:pt x="896" y="2166"/>
                  </a:cubicBezTo>
                  <a:cubicBezTo>
                    <a:pt x="911" y="2181"/>
                    <a:pt x="925" y="2181"/>
                    <a:pt x="954" y="2181"/>
                  </a:cubicBezTo>
                  <a:cubicBezTo>
                    <a:pt x="983" y="2181"/>
                    <a:pt x="1012" y="2166"/>
                    <a:pt x="1012" y="2137"/>
                  </a:cubicBezTo>
                  <a:cubicBezTo>
                    <a:pt x="1026" y="2065"/>
                    <a:pt x="1546" y="360"/>
                    <a:pt x="867" y="71"/>
                  </a:cubicBezTo>
                  <a:cubicBezTo>
                    <a:pt x="750" y="20"/>
                    <a:pt x="652"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1;p59">
              <a:extLst>
                <a:ext uri="{FF2B5EF4-FFF2-40B4-BE49-F238E27FC236}">
                  <a16:creationId xmlns:a16="http://schemas.microsoft.com/office/drawing/2014/main" id="{12D41FCC-395D-4E02-8F20-40FBBD257016}"/>
                </a:ext>
              </a:extLst>
            </p:cNvPr>
            <p:cNvSpPr/>
            <p:nvPr/>
          </p:nvSpPr>
          <p:spPr>
            <a:xfrm>
              <a:off x="7626987" y="2674386"/>
              <a:ext cx="43984" cy="21143"/>
            </a:xfrm>
            <a:custGeom>
              <a:avLst/>
              <a:gdLst/>
              <a:ahLst/>
              <a:cxnLst/>
              <a:rect l="l" t="t" r="r" b="b"/>
              <a:pathLst>
                <a:path w="2255" h="1084" extrusionOk="0">
                  <a:moveTo>
                    <a:pt x="1611" y="126"/>
                  </a:moveTo>
                  <a:cubicBezTo>
                    <a:pt x="1717" y="126"/>
                    <a:pt x="1809" y="153"/>
                    <a:pt x="1879" y="216"/>
                  </a:cubicBezTo>
                  <a:cubicBezTo>
                    <a:pt x="2037" y="390"/>
                    <a:pt x="2095" y="505"/>
                    <a:pt x="2023" y="635"/>
                  </a:cubicBezTo>
                  <a:cubicBezTo>
                    <a:pt x="1909" y="825"/>
                    <a:pt x="1510" y="952"/>
                    <a:pt x="1016" y="952"/>
                  </a:cubicBezTo>
                  <a:cubicBezTo>
                    <a:pt x="757" y="952"/>
                    <a:pt x="471" y="917"/>
                    <a:pt x="188" y="838"/>
                  </a:cubicBezTo>
                  <a:cubicBezTo>
                    <a:pt x="535" y="560"/>
                    <a:pt x="1187" y="126"/>
                    <a:pt x="1611" y="126"/>
                  </a:cubicBezTo>
                  <a:close/>
                  <a:moveTo>
                    <a:pt x="1602" y="1"/>
                  </a:moveTo>
                  <a:cubicBezTo>
                    <a:pt x="973" y="1"/>
                    <a:pt x="62" y="776"/>
                    <a:pt x="15" y="823"/>
                  </a:cubicBezTo>
                  <a:cubicBezTo>
                    <a:pt x="0" y="823"/>
                    <a:pt x="0" y="852"/>
                    <a:pt x="0" y="866"/>
                  </a:cubicBezTo>
                  <a:cubicBezTo>
                    <a:pt x="0" y="910"/>
                    <a:pt x="15" y="924"/>
                    <a:pt x="29" y="924"/>
                  </a:cubicBezTo>
                  <a:cubicBezTo>
                    <a:pt x="361" y="1040"/>
                    <a:pt x="694" y="1083"/>
                    <a:pt x="1026" y="1083"/>
                  </a:cubicBezTo>
                  <a:cubicBezTo>
                    <a:pt x="1546" y="1083"/>
                    <a:pt x="1994" y="939"/>
                    <a:pt x="2124" y="708"/>
                  </a:cubicBezTo>
                  <a:cubicBezTo>
                    <a:pt x="2196" y="606"/>
                    <a:pt x="2254" y="404"/>
                    <a:pt x="1965" y="130"/>
                  </a:cubicBezTo>
                  <a:cubicBezTo>
                    <a:pt x="1866" y="38"/>
                    <a:pt x="1741" y="1"/>
                    <a:pt x="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2;p59">
              <a:extLst>
                <a:ext uri="{FF2B5EF4-FFF2-40B4-BE49-F238E27FC236}">
                  <a16:creationId xmlns:a16="http://schemas.microsoft.com/office/drawing/2014/main" id="{CFD44ADF-18EA-469C-8F28-40CB9855A56F}"/>
                </a:ext>
              </a:extLst>
            </p:cNvPr>
            <p:cNvSpPr/>
            <p:nvPr/>
          </p:nvSpPr>
          <p:spPr>
            <a:xfrm>
              <a:off x="7535959" y="2735806"/>
              <a:ext cx="170240" cy="15799"/>
            </a:xfrm>
            <a:custGeom>
              <a:avLst/>
              <a:gdLst/>
              <a:ahLst/>
              <a:cxnLst/>
              <a:rect l="l" t="t" r="r" b="b"/>
              <a:pathLst>
                <a:path w="8728" h="810" extrusionOk="0">
                  <a:moveTo>
                    <a:pt x="8727" y="0"/>
                  </a:moveTo>
                  <a:lnTo>
                    <a:pt x="0" y="29"/>
                  </a:lnTo>
                  <a:lnTo>
                    <a:pt x="0" y="810"/>
                  </a:lnTo>
                  <a:lnTo>
                    <a:pt x="8727" y="781"/>
                  </a:lnTo>
                  <a:lnTo>
                    <a:pt x="8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23;p59">
              <a:extLst>
                <a:ext uri="{FF2B5EF4-FFF2-40B4-BE49-F238E27FC236}">
                  <a16:creationId xmlns:a16="http://schemas.microsoft.com/office/drawing/2014/main" id="{0951C298-E454-442D-806F-3E98E2804229}"/>
                </a:ext>
              </a:extLst>
            </p:cNvPr>
            <p:cNvSpPr/>
            <p:nvPr/>
          </p:nvSpPr>
          <p:spPr>
            <a:xfrm>
              <a:off x="7881463" y="2580531"/>
              <a:ext cx="45115" cy="117810"/>
            </a:xfrm>
            <a:custGeom>
              <a:avLst/>
              <a:gdLst/>
              <a:ahLst/>
              <a:cxnLst/>
              <a:rect l="l" t="t" r="r" b="b"/>
              <a:pathLst>
                <a:path w="2313" h="6040" extrusionOk="0">
                  <a:moveTo>
                    <a:pt x="2298" y="0"/>
                  </a:moveTo>
                  <a:lnTo>
                    <a:pt x="0" y="15"/>
                  </a:lnTo>
                  <a:lnTo>
                    <a:pt x="102" y="6040"/>
                  </a:lnTo>
                  <a:lnTo>
                    <a:pt x="2312" y="4869"/>
                  </a:lnTo>
                  <a:lnTo>
                    <a:pt x="2298"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4;p59">
              <a:extLst>
                <a:ext uri="{FF2B5EF4-FFF2-40B4-BE49-F238E27FC236}">
                  <a16:creationId xmlns:a16="http://schemas.microsoft.com/office/drawing/2014/main" id="{D8B087B0-49AE-4E59-A5E6-B379747B26BC}"/>
                </a:ext>
              </a:extLst>
            </p:cNvPr>
            <p:cNvSpPr/>
            <p:nvPr/>
          </p:nvSpPr>
          <p:spPr>
            <a:xfrm>
              <a:off x="7875261" y="2675498"/>
              <a:ext cx="169108" cy="73007"/>
            </a:xfrm>
            <a:custGeom>
              <a:avLst/>
              <a:gdLst/>
              <a:ahLst/>
              <a:cxnLst/>
              <a:rect l="l" t="t" r="r" b="b"/>
              <a:pathLst>
                <a:path w="8670" h="3743" extrusionOk="0">
                  <a:moveTo>
                    <a:pt x="1" y="0"/>
                  </a:moveTo>
                  <a:lnTo>
                    <a:pt x="15" y="3743"/>
                  </a:lnTo>
                  <a:lnTo>
                    <a:pt x="8670" y="3699"/>
                  </a:lnTo>
                  <a:lnTo>
                    <a:pt x="8626" y="3367"/>
                  </a:lnTo>
                  <a:cubicBezTo>
                    <a:pt x="8554" y="2616"/>
                    <a:pt x="8020" y="2009"/>
                    <a:pt x="7268" y="1864"/>
                  </a:cubicBezTo>
                  <a:lnTo>
                    <a:pt x="5664" y="1561"/>
                  </a:lnTo>
                  <a:lnTo>
                    <a:pt x="28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5;p59">
              <a:extLst>
                <a:ext uri="{FF2B5EF4-FFF2-40B4-BE49-F238E27FC236}">
                  <a16:creationId xmlns:a16="http://schemas.microsoft.com/office/drawing/2014/main" id="{96D6C63B-EA3E-4E9F-9840-18143676C2B3}"/>
                </a:ext>
              </a:extLst>
            </p:cNvPr>
            <p:cNvSpPr/>
            <p:nvPr/>
          </p:nvSpPr>
          <p:spPr>
            <a:xfrm>
              <a:off x="7845672" y="1957717"/>
              <a:ext cx="99495" cy="693871"/>
            </a:xfrm>
            <a:custGeom>
              <a:avLst/>
              <a:gdLst/>
              <a:ahLst/>
              <a:cxnLst/>
              <a:rect l="l" t="t" r="r" b="b"/>
              <a:pathLst>
                <a:path w="5101" h="35574" extrusionOk="0">
                  <a:moveTo>
                    <a:pt x="0" y="0"/>
                  </a:moveTo>
                  <a:lnTo>
                    <a:pt x="1388" y="35573"/>
                  </a:lnTo>
                  <a:lnTo>
                    <a:pt x="4508" y="35559"/>
                  </a:lnTo>
                  <a:lnTo>
                    <a:pt x="5101" y="159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6;p59">
              <a:extLst>
                <a:ext uri="{FF2B5EF4-FFF2-40B4-BE49-F238E27FC236}">
                  <a16:creationId xmlns:a16="http://schemas.microsoft.com/office/drawing/2014/main" id="{89BBE31C-0E74-4383-99DF-DD3581B0DDA6}"/>
                </a:ext>
              </a:extLst>
            </p:cNvPr>
            <p:cNvSpPr/>
            <p:nvPr/>
          </p:nvSpPr>
          <p:spPr>
            <a:xfrm>
              <a:off x="7941771" y="2648738"/>
              <a:ext cx="29882" cy="42560"/>
            </a:xfrm>
            <a:custGeom>
              <a:avLst/>
              <a:gdLst/>
              <a:ahLst/>
              <a:cxnLst/>
              <a:rect l="l" t="t" r="r" b="b"/>
              <a:pathLst>
                <a:path w="1532" h="2182" extrusionOk="0">
                  <a:moveTo>
                    <a:pt x="954" y="130"/>
                  </a:moveTo>
                  <a:cubicBezTo>
                    <a:pt x="1055" y="130"/>
                    <a:pt x="1099" y="159"/>
                    <a:pt x="1142" y="216"/>
                  </a:cubicBezTo>
                  <a:cubicBezTo>
                    <a:pt x="1359" y="505"/>
                    <a:pt x="1156" y="1315"/>
                    <a:pt x="622" y="1994"/>
                  </a:cubicBezTo>
                  <a:cubicBezTo>
                    <a:pt x="477" y="1459"/>
                    <a:pt x="275" y="404"/>
                    <a:pt x="708" y="202"/>
                  </a:cubicBezTo>
                  <a:cubicBezTo>
                    <a:pt x="810" y="144"/>
                    <a:pt x="882" y="130"/>
                    <a:pt x="954" y="130"/>
                  </a:cubicBezTo>
                  <a:close/>
                  <a:moveTo>
                    <a:pt x="960" y="1"/>
                  </a:moveTo>
                  <a:cubicBezTo>
                    <a:pt x="880" y="1"/>
                    <a:pt x="782" y="20"/>
                    <a:pt x="665" y="72"/>
                  </a:cubicBezTo>
                  <a:cubicBezTo>
                    <a:pt x="0" y="361"/>
                    <a:pt x="521" y="2066"/>
                    <a:pt x="549" y="2138"/>
                  </a:cubicBezTo>
                  <a:cubicBezTo>
                    <a:pt x="549" y="2167"/>
                    <a:pt x="564" y="2181"/>
                    <a:pt x="593" y="2181"/>
                  </a:cubicBezTo>
                  <a:cubicBezTo>
                    <a:pt x="622" y="2181"/>
                    <a:pt x="636" y="2167"/>
                    <a:pt x="651" y="2167"/>
                  </a:cubicBezTo>
                  <a:cubicBezTo>
                    <a:pt x="1243" y="1502"/>
                    <a:pt x="1532" y="520"/>
                    <a:pt x="1272" y="144"/>
                  </a:cubicBezTo>
                  <a:cubicBezTo>
                    <a:pt x="1223" y="86"/>
                    <a:pt x="112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27;p59">
              <a:extLst>
                <a:ext uri="{FF2B5EF4-FFF2-40B4-BE49-F238E27FC236}">
                  <a16:creationId xmlns:a16="http://schemas.microsoft.com/office/drawing/2014/main" id="{CF3EA356-BC5D-483B-965B-0D02D4D0A631}"/>
                </a:ext>
              </a:extLst>
            </p:cNvPr>
            <p:cNvSpPr/>
            <p:nvPr/>
          </p:nvSpPr>
          <p:spPr>
            <a:xfrm>
              <a:off x="7910778" y="2672963"/>
              <a:ext cx="43984" cy="21143"/>
            </a:xfrm>
            <a:custGeom>
              <a:avLst/>
              <a:gdLst/>
              <a:ahLst/>
              <a:cxnLst/>
              <a:rect l="l" t="t" r="r" b="b"/>
              <a:pathLst>
                <a:path w="2255" h="1084" extrusionOk="0">
                  <a:moveTo>
                    <a:pt x="650" y="145"/>
                  </a:moveTo>
                  <a:cubicBezTo>
                    <a:pt x="1084" y="145"/>
                    <a:pt x="1734" y="564"/>
                    <a:pt x="2081" y="838"/>
                  </a:cubicBezTo>
                  <a:cubicBezTo>
                    <a:pt x="1784" y="925"/>
                    <a:pt x="1489" y="963"/>
                    <a:pt x="1223" y="963"/>
                  </a:cubicBezTo>
                  <a:cubicBezTo>
                    <a:pt x="739" y="963"/>
                    <a:pt x="353" y="837"/>
                    <a:pt x="231" y="651"/>
                  </a:cubicBezTo>
                  <a:cubicBezTo>
                    <a:pt x="159" y="535"/>
                    <a:pt x="217" y="405"/>
                    <a:pt x="376" y="246"/>
                  </a:cubicBezTo>
                  <a:cubicBezTo>
                    <a:pt x="448" y="188"/>
                    <a:pt x="549" y="145"/>
                    <a:pt x="650" y="145"/>
                  </a:cubicBezTo>
                  <a:close/>
                  <a:moveTo>
                    <a:pt x="657" y="0"/>
                  </a:moveTo>
                  <a:cubicBezTo>
                    <a:pt x="516" y="0"/>
                    <a:pt x="389" y="38"/>
                    <a:pt x="289" y="130"/>
                  </a:cubicBezTo>
                  <a:cubicBezTo>
                    <a:pt x="0" y="405"/>
                    <a:pt x="72" y="607"/>
                    <a:pt x="130" y="708"/>
                  </a:cubicBezTo>
                  <a:cubicBezTo>
                    <a:pt x="275" y="968"/>
                    <a:pt x="708" y="1084"/>
                    <a:pt x="1214" y="1084"/>
                  </a:cubicBezTo>
                  <a:cubicBezTo>
                    <a:pt x="1532" y="1084"/>
                    <a:pt x="1893" y="1041"/>
                    <a:pt x="2225" y="911"/>
                  </a:cubicBezTo>
                  <a:cubicBezTo>
                    <a:pt x="2240" y="896"/>
                    <a:pt x="2254" y="867"/>
                    <a:pt x="2254" y="853"/>
                  </a:cubicBezTo>
                  <a:cubicBezTo>
                    <a:pt x="2254" y="838"/>
                    <a:pt x="2254" y="824"/>
                    <a:pt x="2240" y="795"/>
                  </a:cubicBezTo>
                  <a:cubicBezTo>
                    <a:pt x="2192" y="760"/>
                    <a:pt x="1286" y="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8;p59">
              <a:extLst>
                <a:ext uri="{FF2B5EF4-FFF2-40B4-BE49-F238E27FC236}">
                  <a16:creationId xmlns:a16="http://schemas.microsoft.com/office/drawing/2014/main" id="{B867A057-3B52-43A6-BBF5-8323E0B4CD14}"/>
                </a:ext>
              </a:extLst>
            </p:cNvPr>
            <p:cNvSpPr/>
            <p:nvPr/>
          </p:nvSpPr>
          <p:spPr>
            <a:xfrm>
              <a:off x="7874422" y="2734109"/>
              <a:ext cx="170240" cy="15799"/>
            </a:xfrm>
            <a:custGeom>
              <a:avLst/>
              <a:gdLst/>
              <a:ahLst/>
              <a:cxnLst/>
              <a:rect l="l" t="t" r="r" b="b"/>
              <a:pathLst>
                <a:path w="8728" h="810" extrusionOk="0">
                  <a:moveTo>
                    <a:pt x="8727" y="1"/>
                  </a:moveTo>
                  <a:lnTo>
                    <a:pt x="0" y="44"/>
                  </a:lnTo>
                  <a:lnTo>
                    <a:pt x="15" y="810"/>
                  </a:lnTo>
                  <a:lnTo>
                    <a:pt x="8727" y="766"/>
                  </a:lnTo>
                  <a:lnTo>
                    <a:pt x="87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29;p59">
              <a:extLst>
                <a:ext uri="{FF2B5EF4-FFF2-40B4-BE49-F238E27FC236}">
                  <a16:creationId xmlns:a16="http://schemas.microsoft.com/office/drawing/2014/main" id="{B8616559-48DB-4F51-B369-CB9B8FBA21C6}"/>
                </a:ext>
              </a:extLst>
            </p:cNvPr>
            <p:cNvSpPr/>
            <p:nvPr/>
          </p:nvSpPr>
          <p:spPr>
            <a:xfrm>
              <a:off x="7728430" y="1883601"/>
              <a:ext cx="217305" cy="105990"/>
            </a:xfrm>
            <a:custGeom>
              <a:avLst/>
              <a:gdLst/>
              <a:ahLst/>
              <a:cxnLst/>
              <a:rect l="l" t="t" r="r" b="b"/>
              <a:pathLst>
                <a:path w="11141" h="5434" extrusionOk="0">
                  <a:moveTo>
                    <a:pt x="11141" y="0"/>
                  </a:moveTo>
                  <a:lnTo>
                    <a:pt x="405" y="448"/>
                  </a:lnTo>
                  <a:lnTo>
                    <a:pt x="1" y="5433"/>
                  </a:lnTo>
                  <a:lnTo>
                    <a:pt x="11112" y="5390"/>
                  </a:lnTo>
                  <a:lnTo>
                    <a:pt x="11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0;p59">
              <a:extLst>
                <a:ext uri="{FF2B5EF4-FFF2-40B4-BE49-F238E27FC236}">
                  <a16:creationId xmlns:a16="http://schemas.microsoft.com/office/drawing/2014/main" id="{E6818C6C-E483-4BF4-B601-AF1D716D0A4E}"/>
                </a:ext>
              </a:extLst>
            </p:cNvPr>
            <p:cNvSpPr/>
            <p:nvPr/>
          </p:nvSpPr>
          <p:spPr>
            <a:xfrm>
              <a:off x="7824256" y="1928129"/>
              <a:ext cx="1716" cy="61168"/>
            </a:xfrm>
            <a:custGeom>
              <a:avLst/>
              <a:gdLst/>
              <a:ahLst/>
              <a:cxnLst/>
              <a:rect l="l" t="t" r="r" b="b"/>
              <a:pathLst>
                <a:path w="88" h="3136" extrusionOk="0">
                  <a:moveTo>
                    <a:pt x="0" y="0"/>
                  </a:moveTo>
                  <a:lnTo>
                    <a:pt x="15" y="3136"/>
                  </a:lnTo>
                  <a:lnTo>
                    <a:pt x="87" y="3136"/>
                  </a:lnTo>
                  <a:lnTo>
                    <a:pt x="73"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31;p59">
              <a:extLst>
                <a:ext uri="{FF2B5EF4-FFF2-40B4-BE49-F238E27FC236}">
                  <a16:creationId xmlns:a16="http://schemas.microsoft.com/office/drawing/2014/main" id="{43194C31-1402-4E2A-9B7B-DC62A439B02A}"/>
                </a:ext>
              </a:extLst>
            </p:cNvPr>
            <p:cNvSpPr/>
            <p:nvPr/>
          </p:nvSpPr>
          <p:spPr>
            <a:xfrm>
              <a:off x="7734360" y="1902754"/>
              <a:ext cx="176442" cy="8758"/>
            </a:xfrm>
            <a:custGeom>
              <a:avLst/>
              <a:gdLst/>
              <a:ahLst/>
              <a:cxnLst/>
              <a:rect l="l" t="t" r="r" b="b"/>
              <a:pathLst>
                <a:path w="9046" h="449" extrusionOk="0">
                  <a:moveTo>
                    <a:pt x="9045" y="1"/>
                  </a:moveTo>
                  <a:lnTo>
                    <a:pt x="0" y="391"/>
                  </a:lnTo>
                  <a:lnTo>
                    <a:pt x="0" y="449"/>
                  </a:lnTo>
                  <a:lnTo>
                    <a:pt x="9045" y="73"/>
                  </a:lnTo>
                  <a:lnTo>
                    <a:pt x="9045"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32;p59">
              <a:extLst>
                <a:ext uri="{FF2B5EF4-FFF2-40B4-BE49-F238E27FC236}">
                  <a16:creationId xmlns:a16="http://schemas.microsoft.com/office/drawing/2014/main" id="{58138E1D-F5FC-4583-9B66-60AD4BF1341A}"/>
                </a:ext>
              </a:extLst>
            </p:cNvPr>
            <p:cNvSpPr/>
            <p:nvPr/>
          </p:nvSpPr>
          <p:spPr>
            <a:xfrm>
              <a:off x="7885130" y="1883601"/>
              <a:ext cx="60602" cy="52429"/>
            </a:xfrm>
            <a:custGeom>
              <a:avLst/>
              <a:gdLst/>
              <a:ahLst/>
              <a:cxnLst/>
              <a:rect l="l" t="t" r="r" b="b"/>
              <a:pathLst>
                <a:path w="3107" h="2688" extrusionOk="0">
                  <a:moveTo>
                    <a:pt x="3107" y="0"/>
                  </a:moveTo>
                  <a:lnTo>
                    <a:pt x="72" y="130"/>
                  </a:lnTo>
                  <a:cubicBezTo>
                    <a:pt x="72" y="130"/>
                    <a:pt x="0" y="2226"/>
                    <a:pt x="3063" y="2688"/>
                  </a:cubicBezTo>
                  <a:lnTo>
                    <a:pt x="3107"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33;p59">
              <a:extLst>
                <a:ext uri="{FF2B5EF4-FFF2-40B4-BE49-F238E27FC236}">
                  <a16:creationId xmlns:a16="http://schemas.microsoft.com/office/drawing/2014/main" id="{2DE7D5E4-3853-48D7-BB52-01B212E29F47}"/>
                </a:ext>
              </a:extLst>
            </p:cNvPr>
            <p:cNvSpPr/>
            <p:nvPr/>
          </p:nvSpPr>
          <p:spPr>
            <a:xfrm>
              <a:off x="7736329" y="1574729"/>
              <a:ext cx="233358" cy="317639"/>
            </a:xfrm>
            <a:custGeom>
              <a:avLst/>
              <a:gdLst/>
              <a:ahLst/>
              <a:cxnLst/>
              <a:rect l="l" t="t" r="r" b="b"/>
              <a:pathLst>
                <a:path w="11964" h="16285" extrusionOk="0">
                  <a:moveTo>
                    <a:pt x="795" y="1"/>
                  </a:moveTo>
                  <a:lnTo>
                    <a:pt x="0" y="16284"/>
                  </a:lnTo>
                  <a:lnTo>
                    <a:pt x="10736" y="15836"/>
                  </a:lnTo>
                  <a:lnTo>
                    <a:pt x="11964" y="579"/>
                  </a:lnTo>
                  <a:lnTo>
                    <a:pt x="7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34;p59">
              <a:extLst>
                <a:ext uri="{FF2B5EF4-FFF2-40B4-BE49-F238E27FC236}">
                  <a16:creationId xmlns:a16="http://schemas.microsoft.com/office/drawing/2014/main" id="{63F674F6-467C-4A52-9BB4-1E9AE42308DA}"/>
                </a:ext>
              </a:extLst>
            </p:cNvPr>
            <p:cNvSpPr/>
            <p:nvPr/>
          </p:nvSpPr>
          <p:spPr>
            <a:xfrm>
              <a:off x="7944580" y="1676464"/>
              <a:ext cx="16930" cy="132205"/>
            </a:xfrm>
            <a:custGeom>
              <a:avLst/>
              <a:gdLst/>
              <a:ahLst/>
              <a:cxnLst/>
              <a:rect l="l" t="t" r="r" b="b"/>
              <a:pathLst>
                <a:path w="868" h="6778" extrusionOk="0">
                  <a:moveTo>
                    <a:pt x="1" y="1"/>
                  </a:moveTo>
                  <a:lnTo>
                    <a:pt x="362" y="6777"/>
                  </a:lnTo>
                  <a:lnTo>
                    <a:pt x="868" y="579"/>
                  </a:lnTo>
                  <a:lnTo>
                    <a:pt x="1"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35;p59">
              <a:extLst>
                <a:ext uri="{FF2B5EF4-FFF2-40B4-BE49-F238E27FC236}">
                  <a16:creationId xmlns:a16="http://schemas.microsoft.com/office/drawing/2014/main" id="{5066447F-7E28-47EC-AE24-3F287BEDE516}"/>
                </a:ext>
              </a:extLst>
            </p:cNvPr>
            <p:cNvSpPr/>
            <p:nvPr/>
          </p:nvSpPr>
          <p:spPr>
            <a:xfrm>
              <a:off x="7379259" y="1379432"/>
              <a:ext cx="75835" cy="49055"/>
            </a:xfrm>
            <a:custGeom>
              <a:avLst/>
              <a:gdLst/>
              <a:ahLst/>
              <a:cxnLst/>
              <a:rect l="l" t="t" r="r" b="b"/>
              <a:pathLst>
                <a:path w="3888" h="2515" extrusionOk="0">
                  <a:moveTo>
                    <a:pt x="547" y="0"/>
                  </a:moveTo>
                  <a:cubicBezTo>
                    <a:pt x="443" y="0"/>
                    <a:pt x="339" y="33"/>
                    <a:pt x="246" y="102"/>
                  </a:cubicBezTo>
                  <a:cubicBezTo>
                    <a:pt x="1" y="290"/>
                    <a:pt x="1" y="694"/>
                    <a:pt x="275" y="868"/>
                  </a:cubicBezTo>
                  <a:lnTo>
                    <a:pt x="2472" y="2515"/>
                  </a:lnTo>
                  <a:cubicBezTo>
                    <a:pt x="2472" y="2515"/>
                    <a:pt x="3815" y="2240"/>
                    <a:pt x="3887" y="2197"/>
                  </a:cubicBezTo>
                  <a:cubicBezTo>
                    <a:pt x="3887" y="2197"/>
                    <a:pt x="1619" y="622"/>
                    <a:pt x="810" y="73"/>
                  </a:cubicBezTo>
                  <a:cubicBezTo>
                    <a:pt x="729" y="25"/>
                    <a:pt x="638" y="0"/>
                    <a:pt x="547"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36;p59">
              <a:extLst>
                <a:ext uri="{FF2B5EF4-FFF2-40B4-BE49-F238E27FC236}">
                  <a16:creationId xmlns:a16="http://schemas.microsoft.com/office/drawing/2014/main" id="{137E32C1-AEEA-416B-A69E-7B3698B094E2}"/>
                </a:ext>
              </a:extLst>
            </p:cNvPr>
            <p:cNvSpPr/>
            <p:nvPr/>
          </p:nvSpPr>
          <p:spPr>
            <a:xfrm>
              <a:off x="7374188" y="1413818"/>
              <a:ext cx="111335" cy="59705"/>
            </a:xfrm>
            <a:custGeom>
              <a:avLst/>
              <a:gdLst/>
              <a:ahLst/>
              <a:cxnLst/>
              <a:rect l="l" t="t" r="r" b="b"/>
              <a:pathLst>
                <a:path w="5708" h="3061" extrusionOk="0">
                  <a:moveTo>
                    <a:pt x="2457" y="0"/>
                  </a:moveTo>
                  <a:cubicBezTo>
                    <a:pt x="2457" y="0"/>
                    <a:pt x="1" y="810"/>
                    <a:pt x="781" y="1850"/>
                  </a:cubicBezTo>
                  <a:cubicBezTo>
                    <a:pt x="1347" y="2615"/>
                    <a:pt x="1738" y="3060"/>
                    <a:pt x="2620" y="3060"/>
                  </a:cubicBezTo>
                  <a:cubicBezTo>
                    <a:pt x="2955" y="3060"/>
                    <a:pt x="3361" y="2996"/>
                    <a:pt x="3873" y="2861"/>
                  </a:cubicBezTo>
                  <a:cubicBezTo>
                    <a:pt x="5708" y="2399"/>
                    <a:pt x="4986" y="1084"/>
                    <a:pt x="4986" y="1084"/>
                  </a:cubicBezTo>
                  <a:lnTo>
                    <a:pt x="4147" y="434"/>
                  </a:lnTo>
                  <a:lnTo>
                    <a:pt x="2457"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37;p59">
              <a:extLst>
                <a:ext uri="{FF2B5EF4-FFF2-40B4-BE49-F238E27FC236}">
                  <a16:creationId xmlns:a16="http://schemas.microsoft.com/office/drawing/2014/main" id="{7FAD8254-6334-4605-99E4-6CE43994E85A}"/>
                </a:ext>
              </a:extLst>
            </p:cNvPr>
            <p:cNvSpPr/>
            <p:nvPr/>
          </p:nvSpPr>
          <p:spPr>
            <a:xfrm>
              <a:off x="7447174" y="1434961"/>
              <a:ext cx="56682" cy="76674"/>
            </a:xfrm>
            <a:custGeom>
              <a:avLst/>
              <a:gdLst/>
              <a:ahLst/>
              <a:cxnLst/>
              <a:rect l="l" t="t" r="r" b="b"/>
              <a:pathLst>
                <a:path w="2906" h="3931" extrusionOk="0">
                  <a:moveTo>
                    <a:pt x="1244" y="0"/>
                  </a:moveTo>
                  <a:lnTo>
                    <a:pt x="1" y="1286"/>
                  </a:lnTo>
                  <a:lnTo>
                    <a:pt x="2154" y="3930"/>
                  </a:lnTo>
                  <a:lnTo>
                    <a:pt x="2905" y="1835"/>
                  </a:lnTo>
                  <a:lnTo>
                    <a:pt x="1244"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38;p59">
              <a:extLst>
                <a:ext uri="{FF2B5EF4-FFF2-40B4-BE49-F238E27FC236}">
                  <a16:creationId xmlns:a16="http://schemas.microsoft.com/office/drawing/2014/main" id="{14702592-68EB-4D0B-80FA-854B62104959}"/>
                </a:ext>
              </a:extLst>
            </p:cNvPr>
            <p:cNvSpPr/>
            <p:nvPr/>
          </p:nvSpPr>
          <p:spPr>
            <a:xfrm>
              <a:off x="7469156" y="1456649"/>
              <a:ext cx="294818" cy="205466"/>
            </a:xfrm>
            <a:custGeom>
              <a:avLst/>
              <a:gdLst/>
              <a:ahLst/>
              <a:cxnLst/>
              <a:rect l="l" t="t" r="r" b="b"/>
              <a:pathLst>
                <a:path w="15115" h="10534" extrusionOk="0">
                  <a:moveTo>
                    <a:pt x="1475" y="1"/>
                  </a:moveTo>
                  <a:lnTo>
                    <a:pt x="1" y="2818"/>
                  </a:lnTo>
                  <a:lnTo>
                    <a:pt x="5607" y="9378"/>
                  </a:lnTo>
                  <a:cubicBezTo>
                    <a:pt x="6012" y="9912"/>
                    <a:pt x="6647" y="10245"/>
                    <a:pt x="7312" y="10259"/>
                  </a:cubicBezTo>
                  <a:lnTo>
                    <a:pt x="15114" y="10534"/>
                  </a:lnTo>
                  <a:lnTo>
                    <a:pt x="14493" y="6055"/>
                  </a:lnTo>
                  <a:lnTo>
                    <a:pt x="7948" y="6358"/>
                  </a:lnTo>
                  <a:lnTo>
                    <a:pt x="14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39;p59">
              <a:extLst>
                <a:ext uri="{FF2B5EF4-FFF2-40B4-BE49-F238E27FC236}">
                  <a16:creationId xmlns:a16="http://schemas.microsoft.com/office/drawing/2014/main" id="{BE7F5271-5CB6-4791-A9C7-41305FCB46BC}"/>
                </a:ext>
              </a:extLst>
            </p:cNvPr>
            <p:cNvSpPr/>
            <p:nvPr/>
          </p:nvSpPr>
          <p:spPr>
            <a:xfrm>
              <a:off x="7635725" y="1643775"/>
              <a:ext cx="112739" cy="18335"/>
            </a:xfrm>
            <a:custGeom>
              <a:avLst/>
              <a:gdLst/>
              <a:ahLst/>
              <a:cxnLst/>
              <a:rect l="l" t="t" r="r" b="b"/>
              <a:pathLst>
                <a:path w="5780" h="940" extrusionOk="0">
                  <a:moveTo>
                    <a:pt x="5780" y="1"/>
                  </a:moveTo>
                  <a:lnTo>
                    <a:pt x="0" y="709"/>
                  </a:lnTo>
                  <a:lnTo>
                    <a:pt x="5736" y="940"/>
                  </a:lnTo>
                  <a:cubicBezTo>
                    <a:pt x="5736" y="896"/>
                    <a:pt x="5780" y="1"/>
                    <a:pt x="5780"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0;p59">
              <a:extLst>
                <a:ext uri="{FF2B5EF4-FFF2-40B4-BE49-F238E27FC236}">
                  <a16:creationId xmlns:a16="http://schemas.microsoft.com/office/drawing/2014/main" id="{8849BC57-E3E0-4A37-A777-EE9732BA8A49}"/>
                </a:ext>
              </a:extLst>
            </p:cNvPr>
            <p:cNvSpPr/>
            <p:nvPr/>
          </p:nvSpPr>
          <p:spPr>
            <a:xfrm>
              <a:off x="7623593" y="1580093"/>
              <a:ext cx="23426" cy="23406"/>
            </a:xfrm>
            <a:custGeom>
              <a:avLst/>
              <a:gdLst/>
              <a:ahLst/>
              <a:cxnLst/>
              <a:rect l="l" t="t" r="r" b="b"/>
              <a:pathLst>
                <a:path w="1201" h="1200" extrusionOk="0">
                  <a:moveTo>
                    <a:pt x="44" y="0"/>
                  </a:moveTo>
                  <a:lnTo>
                    <a:pt x="1" y="43"/>
                  </a:lnTo>
                  <a:lnTo>
                    <a:pt x="1142" y="1199"/>
                  </a:lnTo>
                  <a:lnTo>
                    <a:pt x="1200" y="1156"/>
                  </a:lnTo>
                  <a:lnTo>
                    <a:pt x="44"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1;p59">
              <a:extLst>
                <a:ext uri="{FF2B5EF4-FFF2-40B4-BE49-F238E27FC236}">
                  <a16:creationId xmlns:a16="http://schemas.microsoft.com/office/drawing/2014/main" id="{E3C86744-9180-4AED-A8F2-DF87A0076414}"/>
                </a:ext>
              </a:extLst>
            </p:cNvPr>
            <p:cNvSpPr/>
            <p:nvPr/>
          </p:nvSpPr>
          <p:spPr>
            <a:xfrm>
              <a:off x="7907385" y="1831173"/>
              <a:ext cx="85139" cy="78937"/>
            </a:xfrm>
            <a:custGeom>
              <a:avLst/>
              <a:gdLst/>
              <a:ahLst/>
              <a:cxnLst/>
              <a:rect l="l" t="t" r="r" b="b"/>
              <a:pathLst>
                <a:path w="4365" h="4047" extrusionOk="0">
                  <a:moveTo>
                    <a:pt x="2135" y="1"/>
                  </a:moveTo>
                  <a:cubicBezTo>
                    <a:pt x="2127" y="1"/>
                    <a:pt x="2118" y="1"/>
                    <a:pt x="2110" y="1"/>
                  </a:cubicBezTo>
                  <a:cubicBezTo>
                    <a:pt x="1027" y="1"/>
                    <a:pt x="1" y="1012"/>
                    <a:pt x="1" y="2096"/>
                  </a:cubicBezTo>
                  <a:cubicBezTo>
                    <a:pt x="15" y="3180"/>
                    <a:pt x="882" y="4047"/>
                    <a:pt x="1966" y="4047"/>
                  </a:cubicBezTo>
                  <a:cubicBezTo>
                    <a:pt x="3049" y="4032"/>
                    <a:pt x="4364" y="3093"/>
                    <a:pt x="4364" y="2009"/>
                  </a:cubicBezTo>
                  <a:cubicBezTo>
                    <a:pt x="4364" y="934"/>
                    <a:pt x="3212" y="1"/>
                    <a:pt x="2135"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42;p59">
              <a:extLst>
                <a:ext uri="{FF2B5EF4-FFF2-40B4-BE49-F238E27FC236}">
                  <a16:creationId xmlns:a16="http://schemas.microsoft.com/office/drawing/2014/main" id="{CBA37C56-606C-4D65-9A76-22ACF5B93D11}"/>
                </a:ext>
              </a:extLst>
            </p:cNvPr>
            <p:cNvSpPr/>
            <p:nvPr/>
          </p:nvSpPr>
          <p:spPr>
            <a:xfrm>
              <a:off x="7931063" y="1801877"/>
              <a:ext cx="100061" cy="56389"/>
            </a:xfrm>
            <a:custGeom>
              <a:avLst/>
              <a:gdLst/>
              <a:ahLst/>
              <a:cxnLst/>
              <a:rect l="l" t="t" r="r" b="b"/>
              <a:pathLst>
                <a:path w="5130" h="2891" extrusionOk="0">
                  <a:moveTo>
                    <a:pt x="4248" y="0"/>
                  </a:moveTo>
                  <a:lnTo>
                    <a:pt x="0" y="1720"/>
                  </a:lnTo>
                  <a:lnTo>
                    <a:pt x="1763" y="2890"/>
                  </a:lnTo>
                  <a:cubicBezTo>
                    <a:pt x="1763" y="2890"/>
                    <a:pt x="4971" y="1763"/>
                    <a:pt x="5057" y="1705"/>
                  </a:cubicBezTo>
                  <a:cubicBezTo>
                    <a:pt x="5130" y="1604"/>
                    <a:pt x="4248" y="0"/>
                    <a:pt x="4248"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43;p59">
              <a:extLst>
                <a:ext uri="{FF2B5EF4-FFF2-40B4-BE49-F238E27FC236}">
                  <a16:creationId xmlns:a16="http://schemas.microsoft.com/office/drawing/2014/main" id="{2D4B7E23-D6A9-4CB1-82C1-DC0F9BA1D2D5}"/>
                </a:ext>
              </a:extLst>
            </p:cNvPr>
            <p:cNvSpPr/>
            <p:nvPr/>
          </p:nvSpPr>
          <p:spPr>
            <a:xfrm>
              <a:off x="7944580" y="1586003"/>
              <a:ext cx="238176" cy="273109"/>
            </a:xfrm>
            <a:custGeom>
              <a:avLst/>
              <a:gdLst/>
              <a:ahLst/>
              <a:cxnLst/>
              <a:rect l="l" t="t" r="r" b="b"/>
              <a:pathLst>
                <a:path w="12211" h="14002" extrusionOk="0">
                  <a:moveTo>
                    <a:pt x="1287" y="1"/>
                  </a:moveTo>
                  <a:lnTo>
                    <a:pt x="1" y="4639"/>
                  </a:lnTo>
                  <a:lnTo>
                    <a:pt x="6127" y="8699"/>
                  </a:lnTo>
                  <a:lnTo>
                    <a:pt x="1085" y="11126"/>
                  </a:lnTo>
                  <a:lnTo>
                    <a:pt x="3396" y="14001"/>
                  </a:lnTo>
                  <a:lnTo>
                    <a:pt x="10043" y="11083"/>
                  </a:lnTo>
                  <a:cubicBezTo>
                    <a:pt x="11704" y="10765"/>
                    <a:pt x="12210" y="8626"/>
                    <a:pt x="10881" y="7601"/>
                  </a:cubicBezTo>
                  <a:lnTo>
                    <a:pt x="12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44;p59">
              <a:extLst>
                <a:ext uri="{FF2B5EF4-FFF2-40B4-BE49-F238E27FC236}">
                  <a16:creationId xmlns:a16="http://schemas.microsoft.com/office/drawing/2014/main" id="{666B3745-C82F-4A86-B090-D7DB679D187F}"/>
                </a:ext>
              </a:extLst>
            </p:cNvPr>
            <p:cNvSpPr/>
            <p:nvPr/>
          </p:nvSpPr>
          <p:spPr>
            <a:xfrm>
              <a:off x="8064084" y="1755086"/>
              <a:ext cx="36650" cy="1443"/>
            </a:xfrm>
            <a:custGeom>
              <a:avLst/>
              <a:gdLst/>
              <a:ahLst/>
              <a:cxnLst/>
              <a:rect l="l" t="t" r="r" b="b"/>
              <a:pathLst>
                <a:path w="1879" h="74" extrusionOk="0">
                  <a:moveTo>
                    <a:pt x="1879" y="1"/>
                  </a:moveTo>
                  <a:lnTo>
                    <a:pt x="0" y="15"/>
                  </a:lnTo>
                  <a:lnTo>
                    <a:pt x="0" y="73"/>
                  </a:lnTo>
                  <a:lnTo>
                    <a:pt x="1879" y="73"/>
                  </a:lnTo>
                  <a:lnTo>
                    <a:pt x="1879"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45;p59">
              <a:extLst>
                <a:ext uri="{FF2B5EF4-FFF2-40B4-BE49-F238E27FC236}">
                  <a16:creationId xmlns:a16="http://schemas.microsoft.com/office/drawing/2014/main" id="{3300A052-841F-4F36-BB14-31B8262E8542}"/>
                </a:ext>
              </a:extLst>
            </p:cNvPr>
            <p:cNvSpPr/>
            <p:nvPr/>
          </p:nvSpPr>
          <p:spPr>
            <a:xfrm>
              <a:off x="7823125" y="1501451"/>
              <a:ext cx="66532" cy="111920"/>
            </a:xfrm>
            <a:custGeom>
              <a:avLst/>
              <a:gdLst/>
              <a:ahLst/>
              <a:cxnLst/>
              <a:rect l="l" t="t" r="r" b="b"/>
              <a:pathLst>
                <a:path w="3411" h="5738" extrusionOk="0">
                  <a:moveTo>
                    <a:pt x="3396" y="1"/>
                  </a:moveTo>
                  <a:lnTo>
                    <a:pt x="1" y="15"/>
                  </a:lnTo>
                  <a:lnTo>
                    <a:pt x="15" y="4047"/>
                  </a:lnTo>
                  <a:cubicBezTo>
                    <a:pt x="15" y="4986"/>
                    <a:pt x="781" y="5737"/>
                    <a:pt x="1720" y="5737"/>
                  </a:cubicBezTo>
                  <a:cubicBezTo>
                    <a:pt x="2645" y="5723"/>
                    <a:pt x="3410" y="4971"/>
                    <a:pt x="3410" y="4032"/>
                  </a:cubicBezTo>
                  <a:lnTo>
                    <a:pt x="3396" y="1"/>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46;p59">
              <a:extLst>
                <a:ext uri="{FF2B5EF4-FFF2-40B4-BE49-F238E27FC236}">
                  <a16:creationId xmlns:a16="http://schemas.microsoft.com/office/drawing/2014/main" id="{488CC43A-3D94-4335-923F-E9666D8CA427}"/>
                </a:ext>
              </a:extLst>
            </p:cNvPr>
            <p:cNvSpPr/>
            <p:nvPr/>
          </p:nvSpPr>
          <p:spPr>
            <a:xfrm>
              <a:off x="7823125" y="1485106"/>
              <a:ext cx="68228" cy="74880"/>
            </a:xfrm>
            <a:custGeom>
              <a:avLst/>
              <a:gdLst/>
              <a:ahLst/>
              <a:cxnLst/>
              <a:rect l="l" t="t" r="r" b="b"/>
              <a:pathLst>
                <a:path w="3498" h="3839" extrusionOk="0">
                  <a:moveTo>
                    <a:pt x="3497" y="1"/>
                  </a:moveTo>
                  <a:lnTo>
                    <a:pt x="1" y="1807"/>
                  </a:lnTo>
                  <a:lnTo>
                    <a:pt x="1" y="3830"/>
                  </a:lnTo>
                  <a:cubicBezTo>
                    <a:pt x="82" y="3835"/>
                    <a:pt x="162" y="3838"/>
                    <a:pt x="240" y="3838"/>
                  </a:cubicBezTo>
                  <a:cubicBezTo>
                    <a:pt x="3154" y="3838"/>
                    <a:pt x="3497" y="1"/>
                    <a:pt x="3497"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47;p59">
              <a:extLst>
                <a:ext uri="{FF2B5EF4-FFF2-40B4-BE49-F238E27FC236}">
                  <a16:creationId xmlns:a16="http://schemas.microsoft.com/office/drawing/2014/main" id="{C0046607-D9E9-4F87-A94F-A9F25B73AE70}"/>
                </a:ext>
              </a:extLst>
            </p:cNvPr>
            <p:cNvSpPr/>
            <p:nvPr/>
          </p:nvSpPr>
          <p:spPr>
            <a:xfrm>
              <a:off x="7754079" y="1438803"/>
              <a:ext cx="45115" cy="42053"/>
            </a:xfrm>
            <a:custGeom>
              <a:avLst/>
              <a:gdLst/>
              <a:ahLst/>
              <a:cxnLst/>
              <a:rect l="l" t="t" r="r" b="b"/>
              <a:pathLst>
                <a:path w="2313" h="2156" extrusionOk="0">
                  <a:moveTo>
                    <a:pt x="1127" y="0"/>
                  </a:moveTo>
                  <a:cubicBezTo>
                    <a:pt x="614" y="0"/>
                    <a:pt x="164" y="377"/>
                    <a:pt x="87" y="901"/>
                  </a:cubicBezTo>
                  <a:cubicBezTo>
                    <a:pt x="1" y="1494"/>
                    <a:pt x="391" y="2043"/>
                    <a:pt x="969" y="2144"/>
                  </a:cubicBezTo>
                  <a:cubicBezTo>
                    <a:pt x="1024" y="2152"/>
                    <a:pt x="1079" y="2156"/>
                    <a:pt x="1133" y="2156"/>
                  </a:cubicBezTo>
                  <a:cubicBezTo>
                    <a:pt x="1660" y="2156"/>
                    <a:pt x="2120" y="1786"/>
                    <a:pt x="2211" y="1262"/>
                  </a:cubicBezTo>
                  <a:cubicBezTo>
                    <a:pt x="2312" y="670"/>
                    <a:pt x="1908" y="121"/>
                    <a:pt x="1330" y="20"/>
                  </a:cubicBezTo>
                  <a:cubicBezTo>
                    <a:pt x="1262" y="6"/>
                    <a:pt x="1194" y="0"/>
                    <a:pt x="1127"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48;p59">
              <a:extLst>
                <a:ext uri="{FF2B5EF4-FFF2-40B4-BE49-F238E27FC236}">
                  <a16:creationId xmlns:a16="http://schemas.microsoft.com/office/drawing/2014/main" id="{A097BEED-96F2-4A4B-B249-E0E6980E9E98}"/>
                </a:ext>
              </a:extLst>
            </p:cNvPr>
            <p:cNvSpPr/>
            <p:nvPr/>
          </p:nvSpPr>
          <p:spPr>
            <a:xfrm>
              <a:off x="7743936" y="1387604"/>
              <a:ext cx="73846" cy="62865"/>
            </a:xfrm>
            <a:custGeom>
              <a:avLst/>
              <a:gdLst/>
              <a:ahLst/>
              <a:cxnLst/>
              <a:rect l="l" t="t" r="r" b="b"/>
              <a:pathLst>
                <a:path w="3786" h="3223" extrusionOk="0">
                  <a:moveTo>
                    <a:pt x="2962" y="1"/>
                  </a:moveTo>
                  <a:lnTo>
                    <a:pt x="1691" y="275"/>
                  </a:lnTo>
                  <a:cubicBezTo>
                    <a:pt x="1691" y="275"/>
                    <a:pt x="0" y="1879"/>
                    <a:pt x="2067" y="3223"/>
                  </a:cubicBezTo>
                  <a:lnTo>
                    <a:pt x="2558" y="3093"/>
                  </a:lnTo>
                  <a:cubicBezTo>
                    <a:pt x="2558" y="3093"/>
                    <a:pt x="3786" y="1287"/>
                    <a:pt x="2962" y="1"/>
                  </a:cubicBezTo>
                  <a:close/>
                </a:path>
              </a:pathLst>
            </a:custGeom>
            <a:solidFill>
              <a:srgbClr val="263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49;p59">
              <a:extLst>
                <a:ext uri="{FF2B5EF4-FFF2-40B4-BE49-F238E27FC236}">
                  <a16:creationId xmlns:a16="http://schemas.microsoft.com/office/drawing/2014/main" id="{59F470D5-3434-4A18-8D68-46E9B9D02342}"/>
                </a:ext>
              </a:extLst>
            </p:cNvPr>
            <p:cNvSpPr/>
            <p:nvPr/>
          </p:nvSpPr>
          <p:spPr>
            <a:xfrm>
              <a:off x="7761412" y="1388072"/>
              <a:ext cx="144591" cy="154831"/>
            </a:xfrm>
            <a:custGeom>
              <a:avLst/>
              <a:gdLst/>
              <a:ahLst/>
              <a:cxnLst/>
              <a:rect l="l" t="t" r="r" b="b"/>
              <a:pathLst>
                <a:path w="7413" h="7938" extrusionOk="0">
                  <a:moveTo>
                    <a:pt x="2229" y="1"/>
                  </a:moveTo>
                  <a:cubicBezTo>
                    <a:pt x="1517" y="1"/>
                    <a:pt x="897" y="507"/>
                    <a:pt x="780" y="1248"/>
                  </a:cubicBezTo>
                  <a:lnTo>
                    <a:pt x="304" y="4167"/>
                  </a:lnTo>
                  <a:cubicBezTo>
                    <a:pt x="0" y="5944"/>
                    <a:pt x="1199" y="7577"/>
                    <a:pt x="2948" y="7866"/>
                  </a:cubicBezTo>
                  <a:lnTo>
                    <a:pt x="3078" y="7895"/>
                  </a:lnTo>
                  <a:cubicBezTo>
                    <a:pt x="3253" y="7924"/>
                    <a:pt x="3427" y="7938"/>
                    <a:pt x="3599" y="7938"/>
                  </a:cubicBezTo>
                  <a:cubicBezTo>
                    <a:pt x="5143" y="7938"/>
                    <a:pt x="6502" y="6809"/>
                    <a:pt x="6762" y="5236"/>
                  </a:cubicBezTo>
                  <a:lnTo>
                    <a:pt x="7340" y="1653"/>
                  </a:lnTo>
                  <a:cubicBezTo>
                    <a:pt x="7412" y="1205"/>
                    <a:pt x="7095" y="771"/>
                    <a:pt x="6647" y="699"/>
                  </a:cubicBezTo>
                  <a:lnTo>
                    <a:pt x="2471" y="20"/>
                  </a:lnTo>
                  <a:cubicBezTo>
                    <a:pt x="2390" y="7"/>
                    <a:pt x="2309" y="1"/>
                    <a:pt x="2229"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0;p59">
              <a:extLst>
                <a:ext uri="{FF2B5EF4-FFF2-40B4-BE49-F238E27FC236}">
                  <a16:creationId xmlns:a16="http://schemas.microsoft.com/office/drawing/2014/main" id="{649EA7B9-4943-4994-95A9-72441C8B8734}"/>
                </a:ext>
              </a:extLst>
            </p:cNvPr>
            <p:cNvSpPr/>
            <p:nvPr/>
          </p:nvSpPr>
          <p:spPr>
            <a:xfrm>
              <a:off x="7752382" y="1334337"/>
              <a:ext cx="200394" cy="137276"/>
            </a:xfrm>
            <a:custGeom>
              <a:avLst/>
              <a:gdLst/>
              <a:ahLst/>
              <a:cxnLst/>
              <a:rect l="l" t="t" r="r" b="b"/>
              <a:pathLst>
                <a:path w="10274" h="7038" extrusionOk="0">
                  <a:moveTo>
                    <a:pt x="1807" y="1"/>
                  </a:moveTo>
                  <a:cubicBezTo>
                    <a:pt x="796" y="1"/>
                    <a:pt x="1" y="839"/>
                    <a:pt x="1" y="1836"/>
                  </a:cubicBezTo>
                  <a:cubicBezTo>
                    <a:pt x="1" y="2674"/>
                    <a:pt x="593" y="3382"/>
                    <a:pt x="1388" y="3584"/>
                  </a:cubicBezTo>
                  <a:cubicBezTo>
                    <a:pt x="1547" y="3656"/>
                    <a:pt x="1691" y="3714"/>
                    <a:pt x="1850" y="3758"/>
                  </a:cubicBezTo>
                  <a:cubicBezTo>
                    <a:pt x="3290" y="4182"/>
                    <a:pt x="5142" y="4251"/>
                    <a:pt x="6123" y="4251"/>
                  </a:cubicBezTo>
                  <a:cubicBezTo>
                    <a:pt x="6245" y="4251"/>
                    <a:pt x="6353" y="4250"/>
                    <a:pt x="6445" y="4249"/>
                  </a:cubicBezTo>
                  <a:lnTo>
                    <a:pt x="6445" y="4249"/>
                  </a:lnTo>
                  <a:cubicBezTo>
                    <a:pt x="6301" y="4798"/>
                    <a:pt x="6142" y="5997"/>
                    <a:pt x="7254" y="7037"/>
                  </a:cubicBezTo>
                  <a:lnTo>
                    <a:pt x="7688" y="7037"/>
                  </a:lnTo>
                  <a:cubicBezTo>
                    <a:pt x="7673" y="7037"/>
                    <a:pt x="10274" y="4899"/>
                    <a:pt x="7948" y="3512"/>
                  </a:cubicBezTo>
                  <a:cubicBezTo>
                    <a:pt x="8020" y="3064"/>
                    <a:pt x="8121" y="1128"/>
                    <a:pt x="5708" y="824"/>
                  </a:cubicBezTo>
                  <a:cubicBezTo>
                    <a:pt x="5286" y="765"/>
                    <a:pt x="4891" y="739"/>
                    <a:pt x="4525" y="739"/>
                  </a:cubicBezTo>
                  <a:cubicBezTo>
                    <a:pt x="4088" y="739"/>
                    <a:pt x="3692" y="776"/>
                    <a:pt x="3339" y="839"/>
                  </a:cubicBezTo>
                  <a:cubicBezTo>
                    <a:pt x="3006" y="333"/>
                    <a:pt x="2457" y="1"/>
                    <a:pt x="1807" y="1"/>
                  </a:cubicBezTo>
                  <a:close/>
                </a:path>
              </a:pathLst>
            </a:custGeom>
            <a:solidFill>
              <a:srgbClr val="263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51;p59">
              <a:extLst>
                <a:ext uri="{FF2B5EF4-FFF2-40B4-BE49-F238E27FC236}">
                  <a16:creationId xmlns:a16="http://schemas.microsoft.com/office/drawing/2014/main" id="{49BECBB8-B569-4614-B2F5-D5F8A5282126}"/>
                </a:ext>
              </a:extLst>
            </p:cNvPr>
            <p:cNvSpPr/>
            <p:nvPr/>
          </p:nvSpPr>
          <p:spPr>
            <a:xfrm>
              <a:off x="7877230" y="1456337"/>
              <a:ext cx="45115" cy="42267"/>
            </a:xfrm>
            <a:custGeom>
              <a:avLst/>
              <a:gdLst/>
              <a:ahLst/>
              <a:cxnLst/>
              <a:rect l="l" t="t" r="r" b="b"/>
              <a:pathLst>
                <a:path w="2313" h="2167" extrusionOk="0">
                  <a:moveTo>
                    <a:pt x="1161" y="1"/>
                  </a:moveTo>
                  <a:cubicBezTo>
                    <a:pt x="652" y="1"/>
                    <a:pt x="192" y="369"/>
                    <a:pt x="102" y="898"/>
                  </a:cubicBezTo>
                  <a:cubicBezTo>
                    <a:pt x="1" y="1505"/>
                    <a:pt x="405" y="2039"/>
                    <a:pt x="983" y="2155"/>
                  </a:cubicBezTo>
                  <a:cubicBezTo>
                    <a:pt x="1037" y="2163"/>
                    <a:pt x="1090" y="2167"/>
                    <a:pt x="1143" y="2167"/>
                  </a:cubicBezTo>
                  <a:cubicBezTo>
                    <a:pt x="1669" y="2167"/>
                    <a:pt x="2121" y="1785"/>
                    <a:pt x="2226" y="1259"/>
                  </a:cubicBezTo>
                  <a:cubicBezTo>
                    <a:pt x="2312" y="667"/>
                    <a:pt x="1922" y="132"/>
                    <a:pt x="1344" y="17"/>
                  </a:cubicBezTo>
                  <a:cubicBezTo>
                    <a:pt x="1283" y="6"/>
                    <a:pt x="1222" y="1"/>
                    <a:pt x="1161"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52;p59">
              <a:extLst>
                <a:ext uri="{FF2B5EF4-FFF2-40B4-BE49-F238E27FC236}">
                  <a16:creationId xmlns:a16="http://schemas.microsoft.com/office/drawing/2014/main" id="{6EEDC5BF-B1E2-4724-93A3-3ACC122DBB7A}"/>
                </a:ext>
              </a:extLst>
            </p:cNvPr>
            <p:cNvSpPr/>
            <p:nvPr/>
          </p:nvSpPr>
          <p:spPr>
            <a:xfrm>
              <a:off x="7803679" y="1431294"/>
              <a:ext cx="9889" cy="53834"/>
            </a:xfrm>
            <a:custGeom>
              <a:avLst/>
              <a:gdLst/>
              <a:ahLst/>
              <a:cxnLst/>
              <a:rect l="l" t="t" r="r" b="b"/>
              <a:pathLst>
                <a:path w="507" h="2760" extrusionOk="0">
                  <a:moveTo>
                    <a:pt x="290" y="0"/>
                  </a:moveTo>
                  <a:cubicBezTo>
                    <a:pt x="261" y="0"/>
                    <a:pt x="145" y="665"/>
                    <a:pt x="73" y="1488"/>
                  </a:cubicBezTo>
                  <a:cubicBezTo>
                    <a:pt x="58" y="1676"/>
                    <a:pt x="44" y="1864"/>
                    <a:pt x="15" y="2066"/>
                  </a:cubicBezTo>
                  <a:cubicBezTo>
                    <a:pt x="1" y="2240"/>
                    <a:pt x="1" y="2428"/>
                    <a:pt x="87" y="2572"/>
                  </a:cubicBezTo>
                  <a:cubicBezTo>
                    <a:pt x="160" y="2717"/>
                    <a:pt x="290" y="2760"/>
                    <a:pt x="376" y="2760"/>
                  </a:cubicBezTo>
                  <a:cubicBezTo>
                    <a:pt x="477" y="2760"/>
                    <a:pt x="506" y="2745"/>
                    <a:pt x="506" y="2731"/>
                  </a:cubicBezTo>
                  <a:cubicBezTo>
                    <a:pt x="506" y="2717"/>
                    <a:pt x="477" y="2717"/>
                    <a:pt x="405" y="2688"/>
                  </a:cubicBezTo>
                  <a:cubicBezTo>
                    <a:pt x="347" y="2673"/>
                    <a:pt x="261" y="2615"/>
                    <a:pt x="203" y="2514"/>
                  </a:cubicBezTo>
                  <a:cubicBezTo>
                    <a:pt x="116" y="2298"/>
                    <a:pt x="217" y="1907"/>
                    <a:pt x="232" y="1503"/>
                  </a:cubicBezTo>
                  <a:cubicBezTo>
                    <a:pt x="333" y="694"/>
                    <a:pt x="347"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53;p59">
              <a:extLst>
                <a:ext uri="{FF2B5EF4-FFF2-40B4-BE49-F238E27FC236}">
                  <a16:creationId xmlns:a16="http://schemas.microsoft.com/office/drawing/2014/main" id="{5076DC7B-27F7-453D-AFE7-8096DB0F9E81}"/>
                </a:ext>
              </a:extLst>
            </p:cNvPr>
            <p:cNvSpPr/>
            <p:nvPr/>
          </p:nvSpPr>
          <p:spPr>
            <a:xfrm>
              <a:off x="7844833" y="1435507"/>
              <a:ext cx="4233" cy="12990"/>
            </a:xfrm>
            <a:custGeom>
              <a:avLst/>
              <a:gdLst/>
              <a:ahLst/>
              <a:cxnLst/>
              <a:rect l="l" t="t" r="r" b="b"/>
              <a:pathLst>
                <a:path w="217" h="666" extrusionOk="0">
                  <a:moveTo>
                    <a:pt x="145" y="1"/>
                  </a:moveTo>
                  <a:cubicBezTo>
                    <a:pt x="87" y="1"/>
                    <a:pt x="43" y="145"/>
                    <a:pt x="29" y="319"/>
                  </a:cubicBezTo>
                  <a:cubicBezTo>
                    <a:pt x="0" y="507"/>
                    <a:pt x="29" y="666"/>
                    <a:pt x="72" y="666"/>
                  </a:cubicBezTo>
                  <a:cubicBezTo>
                    <a:pt x="116" y="666"/>
                    <a:pt x="188" y="521"/>
                    <a:pt x="202" y="348"/>
                  </a:cubicBezTo>
                  <a:cubicBezTo>
                    <a:pt x="217" y="160"/>
                    <a:pt x="202"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54;p59">
              <a:extLst>
                <a:ext uri="{FF2B5EF4-FFF2-40B4-BE49-F238E27FC236}">
                  <a16:creationId xmlns:a16="http://schemas.microsoft.com/office/drawing/2014/main" id="{9947CBBD-67F7-41F6-B50E-49F1252E703C}"/>
                </a:ext>
              </a:extLst>
            </p:cNvPr>
            <p:cNvSpPr/>
            <p:nvPr/>
          </p:nvSpPr>
          <p:spPr>
            <a:xfrm>
              <a:off x="7786768" y="1430162"/>
              <a:ext cx="4252" cy="12990"/>
            </a:xfrm>
            <a:custGeom>
              <a:avLst/>
              <a:gdLst/>
              <a:ahLst/>
              <a:cxnLst/>
              <a:rect l="l" t="t" r="r" b="b"/>
              <a:pathLst>
                <a:path w="218" h="666" extrusionOk="0">
                  <a:moveTo>
                    <a:pt x="145" y="0"/>
                  </a:moveTo>
                  <a:cubicBezTo>
                    <a:pt x="87" y="0"/>
                    <a:pt x="44" y="145"/>
                    <a:pt x="15" y="333"/>
                  </a:cubicBezTo>
                  <a:cubicBezTo>
                    <a:pt x="1" y="506"/>
                    <a:pt x="15" y="665"/>
                    <a:pt x="73" y="665"/>
                  </a:cubicBezTo>
                  <a:cubicBezTo>
                    <a:pt x="116" y="665"/>
                    <a:pt x="174" y="521"/>
                    <a:pt x="203" y="347"/>
                  </a:cubicBezTo>
                  <a:cubicBezTo>
                    <a:pt x="217" y="159"/>
                    <a:pt x="203"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55;p59">
              <a:extLst>
                <a:ext uri="{FF2B5EF4-FFF2-40B4-BE49-F238E27FC236}">
                  <a16:creationId xmlns:a16="http://schemas.microsoft.com/office/drawing/2014/main" id="{B4FBBEF8-E4CD-47A7-ADB5-0F40E24A40CD}"/>
                </a:ext>
              </a:extLst>
            </p:cNvPr>
            <p:cNvSpPr/>
            <p:nvPr/>
          </p:nvSpPr>
          <p:spPr>
            <a:xfrm>
              <a:off x="7807619" y="1483995"/>
              <a:ext cx="33002" cy="23347"/>
            </a:xfrm>
            <a:custGeom>
              <a:avLst/>
              <a:gdLst/>
              <a:ahLst/>
              <a:cxnLst/>
              <a:rect l="l" t="t" r="r" b="b"/>
              <a:pathLst>
                <a:path w="1692" h="1197" extrusionOk="0">
                  <a:moveTo>
                    <a:pt x="1634" y="0"/>
                  </a:moveTo>
                  <a:cubicBezTo>
                    <a:pt x="1605" y="0"/>
                    <a:pt x="1590" y="130"/>
                    <a:pt x="1518" y="318"/>
                  </a:cubicBezTo>
                  <a:cubicBezTo>
                    <a:pt x="1446" y="491"/>
                    <a:pt x="1272" y="708"/>
                    <a:pt x="1041" y="881"/>
                  </a:cubicBezTo>
                  <a:cubicBezTo>
                    <a:pt x="810" y="1026"/>
                    <a:pt x="535" y="1055"/>
                    <a:pt x="333" y="1055"/>
                  </a:cubicBezTo>
                  <a:cubicBezTo>
                    <a:pt x="183" y="1055"/>
                    <a:pt x="79" y="1036"/>
                    <a:pt x="36" y="1036"/>
                  </a:cubicBezTo>
                  <a:cubicBezTo>
                    <a:pt x="25" y="1036"/>
                    <a:pt x="18" y="1038"/>
                    <a:pt x="15" y="1040"/>
                  </a:cubicBezTo>
                  <a:cubicBezTo>
                    <a:pt x="1" y="1055"/>
                    <a:pt x="102" y="1127"/>
                    <a:pt x="333" y="1185"/>
                  </a:cubicBezTo>
                  <a:cubicBezTo>
                    <a:pt x="384" y="1192"/>
                    <a:pt x="442" y="1197"/>
                    <a:pt x="507" y="1197"/>
                  </a:cubicBezTo>
                  <a:cubicBezTo>
                    <a:pt x="699" y="1197"/>
                    <a:pt x="940" y="1156"/>
                    <a:pt x="1157" y="1026"/>
                  </a:cubicBezTo>
                  <a:cubicBezTo>
                    <a:pt x="1446" y="838"/>
                    <a:pt x="1590" y="549"/>
                    <a:pt x="1634" y="347"/>
                  </a:cubicBezTo>
                  <a:cubicBezTo>
                    <a:pt x="1691" y="130"/>
                    <a:pt x="1662" y="0"/>
                    <a:pt x="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56;p59">
              <a:extLst>
                <a:ext uri="{FF2B5EF4-FFF2-40B4-BE49-F238E27FC236}">
                  <a16:creationId xmlns:a16="http://schemas.microsoft.com/office/drawing/2014/main" id="{0792681F-5A8E-46AF-AED0-0FED23FFC9AB}"/>
                </a:ext>
              </a:extLst>
            </p:cNvPr>
            <p:cNvSpPr/>
            <p:nvPr/>
          </p:nvSpPr>
          <p:spPr>
            <a:xfrm>
              <a:off x="7832136" y="1480542"/>
              <a:ext cx="15526" cy="11352"/>
            </a:xfrm>
            <a:custGeom>
              <a:avLst/>
              <a:gdLst/>
              <a:ahLst/>
              <a:cxnLst/>
              <a:rect l="l" t="t" r="r" b="b"/>
              <a:pathLst>
                <a:path w="796" h="582" extrusionOk="0">
                  <a:moveTo>
                    <a:pt x="202" y="0"/>
                  </a:moveTo>
                  <a:cubicBezTo>
                    <a:pt x="183" y="0"/>
                    <a:pt x="164" y="1"/>
                    <a:pt x="145" y="4"/>
                  </a:cubicBezTo>
                  <a:cubicBezTo>
                    <a:pt x="59" y="18"/>
                    <a:pt x="1" y="62"/>
                    <a:pt x="1" y="76"/>
                  </a:cubicBezTo>
                  <a:cubicBezTo>
                    <a:pt x="1" y="134"/>
                    <a:pt x="218" y="119"/>
                    <a:pt x="420" y="264"/>
                  </a:cubicBezTo>
                  <a:cubicBezTo>
                    <a:pt x="622" y="379"/>
                    <a:pt x="694" y="582"/>
                    <a:pt x="738" y="582"/>
                  </a:cubicBezTo>
                  <a:cubicBezTo>
                    <a:pt x="781" y="582"/>
                    <a:pt x="796" y="509"/>
                    <a:pt x="767" y="423"/>
                  </a:cubicBezTo>
                  <a:cubicBezTo>
                    <a:pt x="752" y="336"/>
                    <a:pt x="651" y="206"/>
                    <a:pt x="535" y="119"/>
                  </a:cubicBezTo>
                  <a:cubicBezTo>
                    <a:pt x="426" y="34"/>
                    <a:pt x="306" y="0"/>
                    <a:pt x="202"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257;p59">
            <a:extLst>
              <a:ext uri="{FF2B5EF4-FFF2-40B4-BE49-F238E27FC236}">
                <a16:creationId xmlns:a16="http://schemas.microsoft.com/office/drawing/2014/main" id="{C468A8D4-D21B-4109-960C-046ED6ADA8D1}"/>
              </a:ext>
            </a:extLst>
          </p:cNvPr>
          <p:cNvGrpSpPr/>
          <p:nvPr/>
        </p:nvGrpSpPr>
        <p:grpSpPr>
          <a:xfrm>
            <a:off x="-20876" y="3748094"/>
            <a:ext cx="811665" cy="1356200"/>
            <a:chOff x="5993850" y="1398214"/>
            <a:chExt cx="811665" cy="1356200"/>
          </a:xfrm>
        </p:grpSpPr>
        <p:sp>
          <p:nvSpPr>
            <p:cNvPr id="92" name="Google Shape;2258;p59">
              <a:extLst>
                <a:ext uri="{FF2B5EF4-FFF2-40B4-BE49-F238E27FC236}">
                  <a16:creationId xmlns:a16="http://schemas.microsoft.com/office/drawing/2014/main" id="{172F6FF8-25B3-4CA7-9171-96691563EB53}"/>
                </a:ext>
              </a:extLst>
            </p:cNvPr>
            <p:cNvSpPr/>
            <p:nvPr/>
          </p:nvSpPr>
          <p:spPr>
            <a:xfrm>
              <a:off x="6248346" y="2314491"/>
              <a:ext cx="98929" cy="422478"/>
            </a:xfrm>
            <a:custGeom>
              <a:avLst/>
              <a:gdLst/>
              <a:ahLst/>
              <a:cxnLst/>
              <a:rect l="l" t="t" r="r" b="b"/>
              <a:pathLst>
                <a:path w="5072" h="21660" extrusionOk="0">
                  <a:moveTo>
                    <a:pt x="0" y="1"/>
                  </a:moveTo>
                  <a:lnTo>
                    <a:pt x="2630" y="21659"/>
                  </a:lnTo>
                  <a:lnTo>
                    <a:pt x="5072" y="21659"/>
                  </a:lnTo>
                  <a:lnTo>
                    <a:pt x="4624" y="1"/>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59;p59">
              <a:extLst>
                <a:ext uri="{FF2B5EF4-FFF2-40B4-BE49-F238E27FC236}">
                  <a16:creationId xmlns:a16="http://schemas.microsoft.com/office/drawing/2014/main" id="{D18FF88E-88C2-45A8-ADEE-6463E1CD2F3C}"/>
                </a:ext>
              </a:extLst>
            </p:cNvPr>
            <p:cNvSpPr/>
            <p:nvPr/>
          </p:nvSpPr>
          <p:spPr>
            <a:xfrm>
              <a:off x="6180411" y="2688469"/>
              <a:ext cx="166865" cy="55531"/>
            </a:xfrm>
            <a:custGeom>
              <a:avLst/>
              <a:gdLst/>
              <a:ahLst/>
              <a:cxnLst/>
              <a:rect l="l" t="t" r="r" b="b"/>
              <a:pathLst>
                <a:path w="8555" h="2847" extrusionOk="0">
                  <a:moveTo>
                    <a:pt x="6503" y="0"/>
                  </a:moveTo>
                  <a:lnTo>
                    <a:pt x="1" y="2485"/>
                  </a:lnTo>
                  <a:lnTo>
                    <a:pt x="810" y="2846"/>
                  </a:lnTo>
                  <a:lnTo>
                    <a:pt x="8555" y="2846"/>
                  </a:lnTo>
                  <a:lnTo>
                    <a:pt x="8555" y="968"/>
                  </a:lnTo>
                  <a:lnTo>
                    <a:pt x="6503" y="0"/>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0;p59">
              <a:extLst>
                <a:ext uri="{FF2B5EF4-FFF2-40B4-BE49-F238E27FC236}">
                  <a16:creationId xmlns:a16="http://schemas.microsoft.com/office/drawing/2014/main" id="{3148EF09-011D-4B16-8F7C-D496C3A691D1}"/>
                </a:ext>
              </a:extLst>
            </p:cNvPr>
            <p:cNvSpPr/>
            <p:nvPr/>
          </p:nvSpPr>
          <p:spPr>
            <a:xfrm>
              <a:off x="6163228" y="2707349"/>
              <a:ext cx="185180" cy="47066"/>
            </a:xfrm>
            <a:custGeom>
              <a:avLst/>
              <a:gdLst/>
              <a:ahLst/>
              <a:cxnLst/>
              <a:rect l="l" t="t" r="r" b="b"/>
              <a:pathLst>
                <a:path w="9494" h="2413" extrusionOk="0">
                  <a:moveTo>
                    <a:pt x="9479" y="0"/>
                  </a:moveTo>
                  <a:cubicBezTo>
                    <a:pt x="9479" y="0"/>
                    <a:pt x="8583" y="1046"/>
                    <a:pt x="6780" y="1046"/>
                  </a:cubicBezTo>
                  <a:cubicBezTo>
                    <a:pt x="6013" y="1046"/>
                    <a:pt x="5083" y="857"/>
                    <a:pt x="3988" y="318"/>
                  </a:cubicBezTo>
                  <a:cubicBezTo>
                    <a:pt x="3988" y="318"/>
                    <a:pt x="1012" y="997"/>
                    <a:pt x="145" y="1965"/>
                  </a:cubicBezTo>
                  <a:cubicBezTo>
                    <a:pt x="1" y="2124"/>
                    <a:pt x="102" y="2370"/>
                    <a:pt x="318" y="2370"/>
                  </a:cubicBezTo>
                  <a:lnTo>
                    <a:pt x="9118" y="2413"/>
                  </a:lnTo>
                  <a:cubicBezTo>
                    <a:pt x="9334" y="2413"/>
                    <a:pt x="9493" y="2254"/>
                    <a:pt x="9493" y="2037"/>
                  </a:cubicBezTo>
                  <a:lnTo>
                    <a:pt x="94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1;p59">
              <a:extLst>
                <a:ext uri="{FF2B5EF4-FFF2-40B4-BE49-F238E27FC236}">
                  <a16:creationId xmlns:a16="http://schemas.microsoft.com/office/drawing/2014/main" id="{6F8BE09D-D7F8-4C8D-BE0E-27376EC29B95}"/>
                </a:ext>
              </a:extLst>
            </p:cNvPr>
            <p:cNvSpPr/>
            <p:nvPr/>
          </p:nvSpPr>
          <p:spPr>
            <a:xfrm>
              <a:off x="6198180" y="1841608"/>
              <a:ext cx="164876" cy="809984"/>
            </a:xfrm>
            <a:custGeom>
              <a:avLst/>
              <a:gdLst/>
              <a:ahLst/>
              <a:cxnLst/>
              <a:rect l="l" t="t" r="r" b="b"/>
              <a:pathLst>
                <a:path w="8453" h="41527" extrusionOk="0">
                  <a:moveTo>
                    <a:pt x="2500" y="1"/>
                  </a:moveTo>
                  <a:cubicBezTo>
                    <a:pt x="2500" y="1"/>
                    <a:pt x="0" y="2804"/>
                    <a:pt x="593" y="11054"/>
                  </a:cubicBezTo>
                  <a:lnTo>
                    <a:pt x="3150" y="41526"/>
                  </a:lnTo>
                  <a:lnTo>
                    <a:pt x="8409" y="41526"/>
                  </a:lnTo>
                  <a:lnTo>
                    <a:pt x="7586" y="6647"/>
                  </a:lnTo>
                  <a:lnTo>
                    <a:pt x="8453" y="535"/>
                  </a:lnTo>
                  <a:lnTo>
                    <a:pt x="25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62;p59">
              <a:extLst>
                <a:ext uri="{FF2B5EF4-FFF2-40B4-BE49-F238E27FC236}">
                  <a16:creationId xmlns:a16="http://schemas.microsoft.com/office/drawing/2014/main" id="{CB023145-BFD0-4375-BB7F-DD622D3E1BFD}"/>
                </a:ext>
              </a:extLst>
            </p:cNvPr>
            <p:cNvSpPr/>
            <p:nvPr/>
          </p:nvSpPr>
          <p:spPr>
            <a:xfrm>
              <a:off x="6246649" y="1841608"/>
              <a:ext cx="198424" cy="152763"/>
            </a:xfrm>
            <a:custGeom>
              <a:avLst/>
              <a:gdLst/>
              <a:ahLst/>
              <a:cxnLst/>
              <a:rect l="l" t="t" r="r" b="b"/>
              <a:pathLst>
                <a:path w="10173" h="7832" extrusionOk="0">
                  <a:moveTo>
                    <a:pt x="0" y="1"/>
                  </a:moveTo>
                  <a:lnTo>
                    <a:pt x="3396" y="6459"/>
                  </a:lnTo>
                  <a:lnTo>
                    <a:pt x="10172" y="7832"/>
                  </a:lnTo>
                  <a:cubicBezTo>
                    <a:pt x="8959" y="2847"/>
                    <a:pt x="7167" y="535"/>
                    <a:pt x="7167" y="535"/>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63;p59">
              <a:extLst>
                <a:ext uri="{FF2B5EF4-FFF2-40B4-BE49-F238E27FC236}">
                  <a16:creationId xmlns:a16="http://schemas.microsoft.com/office/drawing/2014/main" id="{FC18F145-D07D-4BE8-B2D0-A1D24E8A28AD}"/>
                </a:ext>
              </a:extLst>
            </p:cNvPr>
            <p:cNvSpPr/>
            <p:nvPr/>
          </p:nvSpPr>
          <p:spPr>
            <a:xfrm>
              <a:off x="6248892" y="1845274"/>
              <a:ext cx="42306" cy="763484"/>
            </a:xfrm>
            <a:custGeom>
              <a:avLst/>
              <a:gdLst/>
              <a:ahLst/>
              <a:cxnLst/>
              <a:rect l="l" t="t" r="r" b="b"/>
              <a:pathLst>
                <a:path w="2169" h="39143" extrusionOk="0">
                  <a:moveTo>
                    <a:pt x="1619" y="0"/>
                  </a:moveTo>
                  <a:lnTo>
                    <a:pt x="1128" y="1084"/>
                  </a:lnTo>
                  <a:cubicBezTo>
                    <a:pt x="333" y="3020"/>
                    <a:pt x="1" y="5115"/>
                    <a:pt x="117" y="7181"/>
                  </a:cubicBezTo>
                  <a:lnTo>
                    <a:pt x="2067" y="39142"/>
                  </a:lnTo>
                  <a:lnTo>
                    <a:pt x="2168" y="39142"/>
                  </a:lnTo>
                  <a:lnTo>
                    <a:pt x="218" y="7181"/>
                  </a:lnTo>
                  <a:cubicBezTo>
                    <a:pt x="88" y="5130"/>
                    <a:pt x="434" y="3035"/>
                    <a:pt x="1200" y="1113"/>
                  </a:cubicBezTo>
                  <a:lnTo>
                    <a:pt x="1691" y="29"/>
                  </a:lnTo>
                  <a:lnTo>
                    <a:pt x="1619"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64;p59">
              <a:extLst>
                <a:ext uri="{FF2B5EF4-FFF2-40B4-BE49-F238E27FC236}">
                  <a16:creationId xmlns:a16="http://schemas.microsoft.com/office/drawing/2014/main" id="{B7052B90-08FD-46DE-A9D4-0E894BB1C115}"/>
                </a:ext>
              </a:extLst>
            </p:cNvPr>
            <p:cNvSpPr/>
            <p:nvPr/>
          </p:nvSpPr>
          <p:spPr>
            <a:xfrm>
              <a:off x="6256791" y="2607857"/>
              <a:ext cx="101485" cy="1716"/>
            </a:xfrm>
            <a:custGeom>
              <a:avLst/>
              <a:gdLst/>
              <a:ahLst/>
              <a:cxnLst/>
              <a:rect l="l" t="t" r="r" b="b"/>
              <a:pathLst>
                <a:path w="5203" h="88" extrusionOk="0">
                  <a:moveTo>
                    <a:pt x="0" y="1"/>
                  </a:moveTo>
                  <a:lnTo>
                    <a:pt x="0" y="87"/>
                  </a:lnTo>
                  <a:lnTo>
                    <a:pt x="5202" y="87"/>
                  </a:lnTo>
                  <a:lnTo>
                    <a:pt x="5202"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65;p59">
              <a:extLst>
                <a:ext uri="{FF2B5EF4-FFF2-40B4-BE49-F238E27FC236}">
                  <a16:creationId xmlns:a16="http://schemas.microsoft.com/office/drawing/2014/main" id="{1777DBC9-88FA-453A-ACB1-4EF6EAA73683}"/>
                </a:ext>
              </a:extLst>
            </p:cNvPr>
            <p:cNvSpPr/>
            <p:nvPr/>
          </p:nvSpPr>
          <p:spPr>
            <a:xfrm>
              <a:off x="6414603" y="2314491"/>
              <a:ext cx="177008" cy="422478"/>
            </a:xfrm>
            <a:custGeom>
              <a:avLst/>
              <a:gdLst/>
              <a:ahLst/>
              <a:cxnLst/>
              <a:rect l="l" t="t" r="r" b="b"/>
              <a:pathLst>
                <a:path w="9075" h="21660" extrusionOk="0">
                  <a:moveTo>
                    <a:pt x="1" y="1"/>
                  </a:moveTo>
                  <a:lnTo>
                    <a:pt x="6618" y="21659"/>
                  </a:lnTo>
                  <a:lnTo>
                    <a:pt x="9075" y="21659"/>
                  </a:lnTo>
                  <a:lnTo>
                    <a:pt x="5159" y="1"/>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66;p59">
              <a:extLst>
                <a:ext uri="{FF2B5EF4-FFF2-40B4-BE49-F238E27FC236}">
                  <a16:creationId xmlns:a16="http://schemas.microsoft.com/office/drawing/2014/main" id="{89E2922B-18B1-4473-A433-BC0AD2938E6A}"/>
                </a:ext>
              </a:extLst>
            </p:cNvPr>
            <p:cNvSpPr/>
            <p:nvPr/>
          </p:nvSpPr>
          <p:spPr>
            <a:xfrm>
              <a:off x="6543684" y="2688469"/>
              <a:ext cx="166846" cy="55531"/>
            </a:xfrm>
            <a:custGeom>
              <a:avLst/>
              <a:gdLst/>
              <a:ahLst/>
              <a:cxnLst/>
              <a:rect l="l" t="t" r="r" b="b"/>
              <a:pathLst>
                <a:path w="8554" h="2847" extrusionOk="0">
                  <a:moveTo>
                    <a:pt x="2052" y="0"/>
                  </a:moveTo>
                  <a:lnTo>
                    <a:pt x="0" y="968"/>
                  </a:lnTo>
                  <a:lnTo>
                    <a:pt x="0" y="2846"/>
                  </a:lnTo>
                  <a:lnTo>
                    <a:pt x="7745" y="2846"/>
                  </a:lnTo>
                  <a:lnTo>
                    <a:pt x="8554" y="2485"/>
                  </a:lnTo>
                  <a:lnTo>
                    <a:pt x="2052" y="0"/>
                  </a:lnTo>
                  <a:close/>
                </a:path>
              </a:pathLst>
            </a:custGeom>
            <a:solidFill>
              <a:srgbClr val="FDC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67;p59">
              <a:extLst>
                <a:ext uri="{FF2B5EF4-FFF2-40B4-BE49-F238E27FC236}">
                  <a16:creationId xmlns:a16="http://schemas.microsoft.com/office/drawing/2014/main" id="{BFDD65B5-98A9-4A47-A8B2-5B27EBB9F465}"/>
                </a:ext>
              </a:extLst>
            </p:cNvPr>
            <p:cNvSpPr/>
            <p:nvPr/>
          </p:nvSpPr>
          <p:spPr>
            <a:xfrm>
              <a:off x="6535219" y="2706783"/>
              <a:ext cx="192222" cy="47631"/>
            </a:xfrm>
            <a:custGeom>
              <a:avLst/>
              <a:gdLst/>
              <a:ahLst/>
              <a:cxnLst/>
              <a:rect l="l" t="t" r="r" b="b"/>
              <a:pathLst>
                <a:path w="9855" h="2442" extrusionOk="0">
                  <a:moveTo>
                    <a:pt x="1" y="0"/>
                  </a:moveTo>
                  <a:lnTo>
                    <a:pt x="362" y="2066"/>
                  </a:lnTo>
                  <a:cubicBezTo>
                    <a:pt x="362" y="2283"/>
                    <a:pt x="521" y="2442"/>
                    <a:pt x="738" y="2442"/>
                  </a:cubicBezTo>
                  <a:lnTo>
                    <a:pt x="9537" y="2413"/>
                  </a:lnTo>
                  <a:cubicBezTo>
                    <a:pt x="9754" y="2413"/>
                    <a:pt x="9855" y="2153"/>
                    <a:pt x="9710" y="1994"/>
                  </a:cubicBezTo>
                  <a:cubicBezTo>
                    <a:pt x="8843" y="1040"/>
                    <a:pt x="5867" y="347"/>
                    <a:pt x="5867" y="347"/>
                  </a:cubicBezTo>
                  <a:cubicBezTo>
                    <a:pt x="4790" y="885"/>
                    <a:pt x="3837" y="1075"/>
                    <a:pt x="3029" y="1075"/>
                  </a:cubicBezTo>
                  <a:cubicBezTo>
                    <a:pt x="1104" y="1075"/>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68;p59">
              <a:extLst>
                <a:ext uri="{FF2B5EF4-FFF2-40B4-BE49-F238E27FC236}">
                  <a16:creationId xmlns:a16="http://schemas.microsoft.com/office/drawing/2014/main" id="{0B20453F-2F64-4DE0-82D0-B39AEF31CADC}"/>
                </a:ext>
              </a:extLst>
            </p:cNvPr>
            <p:cNvSpPr/>
            <p:nvPr/>
          </p:nvSpPr>
          <p:spPr>
            <a:xfrm>
              <a:off x="6339081" y="1890369"/>
              <a:ext cx="252824" cy="759798"/>
            </a:xfrm>
            <a:custGeom>
              <a:avLst/>
              <a:gdLst/>
              <a:ahLst/>
              <a:cxnLst/>
              <a:rect l="l" t="t" r="r" b="b"/>
              <a:pathLst>
                <a:path w="12962" h="38954" extrusionOk="0">
                  <a:moveTo>
                    <a:pt x="1" y="0"/>
                  </a:moveTo>
                  <a:lnTo>
                    <a:pt x="578" y="12022"/>
                  </a:lnTo>
                  <a:lnTo>
                    <a:pt x="7167" y="38954"/>
                  </a:lnTo>
                  <a:lnTo>
                    <a:pt x="12961" y="38954"/>
                  </a:lnTo>
                  <a:lnTo>
                    <a:pt x="5433" y="533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69;p59">
              <a:extLst>
                <a:ext uri="{FF2B5EF4-FFF2-40B4-BE49-F238E27FC236}">
                  <a16:creationId xmlns:a16="http://schemas.microsoft.com/office/drawing/2014/main" id="{65155C86-841F-4B95-9243-F1F9235ABE0D}"/>
                </a:ext>
              </a:extLst>
            </p:cNvPr>
            <p:cNvSpPr/>
            <p:nvPr/>
          </p:nvSpPr>
          <p:spPr>
            <a:xfrm>
              <a:off x="6471244" y="2607857"/>
              <a:ext cx="109091" cy="1716"/>
            </a:xfrm>
            <a:custGeom>
              <a:avLst/>
              <a:gdLst/>
              <a:ahLst/>
              <a:cxnLst/>
              <a:rect l="l" t="t" r="r" b="b"/>
              <a:pathLst>
                <a:path w="5593" h="88" extrusionOk="0">
                  <a:moveTo>
                    <a:pt x="1" y="1"/>
                  </a:moveTo>
                  <a:lnTo>
                    <a:pt x="1" y="87"/>
                  </a:lnTo>
                  <a:lnTo>
                    <a:pt x="5593" y="87"/>
                  </a:lnTo>
                  <a:lnTo>
                    <a:pt x="5593"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0;p59">
              <a:extLst>
                <a:ext uri="{FF2B5EF4-FFF2-40B4-BE49-F238E27FC236}">
                  <a16:creationId xmlns:a16="http://schemas.microsoft.com/office/drawing/2014/main" id="{2345F6F6-2844-4AB8-9E9B-A117A97C23F6}"/>
                </a:ext>
              </a:extLst>
            </p:cNvPr>
            <p:cNvSpPr/>
            <p:nvPr/>
          </p:nvSpPr>
          <p:spPr>
            <a:xfrm>
              <a:off x="6344152" y="1994346"/>
              <a:ext cx="87675" cy="465311"/>
            </a:xfrm>
            <a:custGeom>
              <a:avLst/>
              <a:gdLst/>
              <a:ahLst/>
              <a:cxnLst/>
              <a:rect l="l" t="t" r="r" b="b"/>
              <a:pathLst>
                <a:path w="4495" h="23856" extrusionOk="0">
                  <a:moveTo>
                    <a:pt x="1402" y="1"/>
                  </a:moveTo>
                  <a:lnTo>
                    <a:pt x="1" y="1807"/>
                  </a:lnTo>
                  <a:lnTo>
                    <a:pt x="318" y="6691"/>
                  </a:lnTo>
                  <a:lnTo>
                    <a:pt x="4494" y="23856"/>
                  </a:lnTo>
                  <a:lnTo>
                    <a:pt x="1402"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1;p59">
              <a:extLst>
                <a:ext uri="{FF2B5EF4-FFF2-40B4-BE49-F238E27FC236}">
                  <a16:creationId xmlns:a16="http://schemas.microsoft.com/office/drawing/2014/main" id="{9AEA554D-43EB-41AF-BD04-B0001E925860}"/>
                </a:ext>
              </a:extLst>
            </p:cNvPr>
            <p:cNvSpPr/>
            <p:nvPr/>
          </p:nvSpPr>
          <p:spPr>
            <a:xfrm>
              <a:off x="6723769" y="1753974"/>
              <a:ext cx="81745" cy="26215"/>
            </a:xfrm>
            <a:custGeom>
              <a:avLst/>
              <a:gdLst/>
              <a:ahLst/>
              <a:cxnLst/>
              <a:rect l="l" t="t" r="r" b="b"/>
              <a:pathLst>
                <a:path w="4191" h="1344" extrusionOk="0">
                  <a:moveTo>
                    <a:pt x="0" y="0"/>
                  </a:moveTo>
                  <a:cubicBezTo>
                    <a:pt x="14" y="72"/>
                    <a:pt x="867" y="1156"/>
                    <a:pt x="867" y="1156"/>
                  </a:cubicBezTo>
                  <a:lnTo>
                    <a:pt x="3612" y="1344"/>
                  </a:lnTo>
                  <a:cubicBezTo>
                    <a:pt x="3930" y="1344"/>
                    <a:pt x="4190" y="1026"/>
                    <a:pt x="4118" y="722"/>
                  </a:cubicBezTo>
                  <a:cubicBezTo>
                    <a:pt x="4060" y="520"/>
                    <a:pt x="3901" y="376"/>
                    <a:pt x="3699" y="361"/>
                  </a:cubicBezTo>
                  <a:cubicBezTo>
                    <a:pt x="2716" y="260"/>
                    <a:pt x="0" y="0"/>
                    <a:pt x="0"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72;p59">
              <a:extLst>
                <a:ext uri="{FF2B5EF4-FFF2-40B4-BE49-F238E27FC236}">
                  <a16:creationId xmlns:a16="http://schemas.microsoft.com/office/drawing/2014/main" id="{C3D31CB3-EB47-4667-9F15-275ADFA62421}"/>
                </a:ext>
              </a:extLst>
            </p:cNvPr>
            <p:cNvSpPr/>
            <p:nvPr/>
          </p:nvSpPr>
          <p:spPr>
            <a:xfrm>
              <a:off x="6670210" y="1752551"/>
              <a:ext cx="104859" cy="62475"/>
            </a:xfrm>
            <a:custGeom>
              <a:avLst/>
              <a:gdLst/>
              <a:ahLst/>
              <a:cxnLst/>
              <a:rect l="l" t="t" r="r" b="b"/>
              <a:pathLst>
                <a:path w="5376" h="3203" extrusionOk="0">
                  <a:moveTo>
                    <a:pt x="1662" y="1"/>
                  </a:moveTo>
                  <a:cubicBezTo>
                    <a:pt x="1662" y="1"/>
                    <a:pt x="1" y="275"/>
                    <a:pt x="1099" y="1821"/>
                  </a:cubicBezTo>
                  <a:cubicBezTo>
                    <a:pt x="1846" y="2883"/>
                    <a:pt x="2386" y="3202"/>
                    <a:pt x="3055" y="3202"/>
                  </a:cubicBezTo>
                  <a:cubicBezTo>
                    <a:pt x="3369" y="3202"/>
                    <a:pt x="3712" y="3132"/>
                    <a:pt x="4119" y="3035"/>
                  </a:cubicBezTo>
                  <a:cubicBezTo>
                    <a:pt x="5376" y="2746"/>
                    <a:pt x="4292" y="795"/>
                    <a:pt x="4292" y="795"/>
                  </a:cubicBezTo>
                  <a:lnTo>
                    <a:pt x="2717" y="59"/>
                  </a:lnTo>
                  <a:lnTo>
                    <a:pt x="1662" y="1"/>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73;p59">
              <a:extLst>
                <a:ext uri="{FF2B5EF4-FFF2-40B4-BE49-F238E27FC236}">
                  <a16:creationId xmlns:a16="http://schemas.microsoft.com/office/drawing/2014/main" id="{E0101A19-0B7F-4DC7-AC91-5CFBE5DC4436}"/>
                </a:ext>
              </a:extLst>
            </p:cNvPr>
            <p:cNvSpPr/>
            <p:nvPr/>
          </p:nvSpPr>
          <p:spPr>
            <a:xfrm>
              <a:off x="6632449" y="1749176"/>
              <a:ext cx="73865" cy="38054"/>
            </a:xfrm>
            <a:custGeom>
              <a:avLst/>
              <a:gdLst/>
              <a:ahLst/>
              <a:cxnLst/>
              <a:rect l="l" t="t" r="r" b="b"/>
              <a:pathLst>
                <a:path w="3787" h="1951" extrusionOk="0">
                  <a:moveTo>
                    <a:pt x="1171" y="0"/>
                  </a:moveTo>
                  <a:lnTo>
                    <a:pt x="1" y="1893"/>
                  </a:lnTo>
                  <a:lnTo>
                    <a:pt x="3396" y="1951"/>
                  </a:lnTo>
                  <a:lnTo>
                    <a:pt x="3786" y="174"/>
                  </a:lnTo>
                  <a:lnTo>
                    <a:pt x="1171" y="0"/>
                  </a:lnTo>
                  <a:close/>
                </a:path>
              </a:pathLst>
            </a:custGeom>
            <a:solidFill>
              <a:srgbClr val="F9B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74;p59">
              <a:extLst>
                <a:ext uri="{FF2B5EF4-FFF2-40B4-BE49-F238E27FC236}">
                  <a16:creationId xmlns:a16="http://schemas.microsoft.com/office/drawing/2014/main" id="{63CE942B-C750-4B84-8AF6-D783D4F23D61}"/>
                </a:ext>
              </a:extLst>
            </p:cNvPr>
            <p:cNvSpPr/>
            <p:nvPr/>
          </p:nvSpPr>
          <p:spPr>
            <a:xfrm>
              <a:off x="6344152" y="1622924"/>
              <a:ext cx="326377" cy="178685"/>
            </a:xfrm>
            <a:custGeom>
              <a:avLst/>
              <a:gdLst/>
              <a:ahLst/>
              <a:cxnLst/>
              <a:rect l="l" t="t" r="r" b="b"/>
              <a:pathLst>
                <a:path w="16733" h="9161" extrusionOk="0">
                  <a:moveTo>
                    <a:pt x="3179" y="0"/>
                  </a:moveTo>
                  <a:lnTo>
                    <a:pt x="1" y="2009"/>
                  </a:lnTo>
                  <a:lnTo>
                    <a:pt x="5043" y="7990"/>
                  </a:lnTo>
                  <a:cubicBezTo>
                    <a:pt x="5466" y="8498"/>
                    <a:pt x="6096" y="8786"/>
                    <a:pt x="6744" y="8786"/>
                  </a:cubicBezTo>
                  <a:cubicBezTo>
                    <a:pt x="6760" y="8786"/>
                    <a:pt x="6776" y="8786"/>
                    <a:pt x="6791" y="8785"/>
                  </a:cubicBezTo>
                  <a:lnTo>
                    <a:pt x="15432" y="9161"/>
                  </a:lnTo>
                  <a:lnTo>
                    <a:pt x="16732" y="6257"/>
                  </a:lnTo>
                  <a:lnTo>
                    <a:pt x="7731" y="5101"/>
                  </a:lnTo>
                  <a:lnTo>
                    <a:pt x="3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75;p59">
              <a:extLst>
                <a:ext uri="{FF2B5EF4-FFF2-40B4-BE49-F238E27FC236}">
                  <a16:creationId xmlns:a16="http://schemas.microsoft.com/office/drawing/2014/main" id="{A67718DD-D463-4E5C-B1EB-FDC77275A30B}"/>
                </a:ext>
              </a:extLst>
            </p:cNvPr>
            <p:cNvSpPr/>
            <p:nvPr/>
          </p:nvSpPr>
          <p:spPr>
            <a:xfrm>
              <a:off x="6399116" y="1669130"/>
              <a:ext cx="43418" cy="109930"/>
            </a:xfrm>
            <a:custGeom>
              <a:avLst/>
              <a:gdLst/>
              <a:ahLst/>
              <a:cxnLst/>
              <a:rect l="l" t="t" r="r" b="b"/>
              <a:pathLst>
                <a:path w="2226" h="5636" extrusionOk="0">
                  <a:moveTo>
                    <a:pt x="188" y="1"/>
                  </a:moveTo>
                  <a:lnTo>
                    <a:pt x="0" y="2992"/>
                  </a:lnTo>
                  <a:lnTo>
                    <a:pt x="2225" y="5636"/>
                  </a:lnTo>
                  <a:lnTo>
                    <a:pt x="188"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76;p59">
              <a:extLst>
                <a:ext uri="{FF2B5EF4-FFF2-40B4-BE49-F238E27FC236}">
                  <a16:creationId xmlns:a16="http://schemas.microsoft.com/office/drawing/2014/main" id="{853FF55F-8D98-4582-B830-C51F2989C759}"/>
                </a:ext>
              </a:extLst>
            </p:cNvPr>
            <p:cNvSpPr/>
            <p:nvPr/>
          </p:nvSpPr>
          <p:spPr>
            <a:xfrm>
              <a:off x="6460263" y="1718457"/>
              <a:ext cx="34680" cy="4818"/>
            </a:xfrm>
            <a:custGeom>
              <a:avLst/>
              <a:gdLst/>
              <a:ahLst/>
              <a:cxnLst/>
              <a:rect l="l" t="t" r="r" b="b"/>
              <a:pathLst>
                <a:path w="1778" h="247" extrusionOk="0">
                  <a:moveTo>
                    <a:pt x="0" y="0"/>
                  </a:moveTo>
                  <a:lnTo>
                    <a:pt x="0" y="73"/>
                  </a:lnTo>
                  <a:lnTo>
                    <a:pt x="1778" y="246"/>
                  </a:lnTo>
                  <a:lnTo>
                    <a:pt x="1778" y="174"/>
                  </a:lnTo>
                  <a:lnTo>
                    <a:pt x="0"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77;p59">
              <a:extLst>
                <a:ext uri="{FF2B5EF4-FFF2-40B4-BE49-F238E27FC236}">
                  <a16:creationId xmlns:a16="http://schemas.microsoft.com/office/drawing/2014/main" id="{9F772A17-3BB9-44AB-9D3E-72523853E144}"/>
                </a:ext>
              </a:extLst>
            </p:cNvPr>
            <p:cNvSpPr/>
            <p:nvPr/>
          </p:nvSpPr>
          <p:spPr>
            <a:xfrm>
              <a:off x="6204655" y="1622924"/>
              <a:ext cx="222650" cy="229145"/>
            </a:xfrm>
            <a:custGeom>
              <a:avLst/>
              <a:gdLst/>
              <a:ahLst/>
              <a:cxnLst/>
              <a:rect l="l" t="t" r="r" b="b"/>
              <a:pathLst>
                <a:path w="11415" h="11748" extrusionOk="0">
                  <a:moveTo>
                    <a:pt x="10360" y="0"/>
                  </a:moveTo>
                  <a:lnTo>
                    <a:pt x="0" y="405"/>
                  </a:lnTo>
                  <a:lnTo>
                    <a:pt x="2168" y="11213"/>
                  </a:lnTo>
                  <a:lnTo>
                    <a:pt x="9320" y="11747"/>
                  </a:lnTo>
                  <a:lnTo>
                    <a:pt x="9739" y="6936"/>
                  </a:lnTo>
                  <a:cubicBezTo>
                    <a:pt x="10143" y="6863"/>
                    <a:pt x="11155" y="5895"/>
                    <a:pt x="11299" y="4711"/>
                  </a:cubicBezTo>
                  <a:cubicBezTo>
                    <a:pt x="11415" y="3743"/>
                    <a:pt x="10620" y="2587"/>
                    <a:pt x="10172" y="1994"/>
                  </a:cubicBezTo>
                  <a:lnTo>
                    <a:pt x="103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78;p59">
              <a:extLst>
                <a:ext uri="{FF2B5EF4-FFF2-40B4-BE49-F238E27FC236}">
                  <a16:creationId xmlns:a16="http://schemas.microsoft.com/office/drawing/2014/main" id="{EAD87CE8-CDFA-4EB5-934A-E5C030AE6789}"/>
                </a:ext>
              </a:extLst>
            </p:cNvPr>
            <p:cNvSpPr/>
            <p:nvPr/>
          </p:nvSpPr>
          <p:spPr>
            <a:xfrm>
              <a:off x="6223536" y="1712547"/>
              <a:ext cx="23406" cy="129084"/>
            </a:xfrm>
            <a:custGeom>
              <a:avLst/>
              <a:gdLst/>
              <a:ahLst/>
              <a:cxnLst/>
              <a:rect l="l" t="t" r="r" b="b"/>
              <a:pathLst>
                <a:path w="1200" h="6618" extrusionOk="0">
                  <a:moveTo>
                    <a:pt x="1041" y="0"/>
                  </a:moveTo>
                  <a:lnTo>
                    <a:pt x="1" y="621"/>
                  </a:lnTo>
                  <a:lnTo>
                    <a:pt x="1200" y="6618"/>
                  </a:lnTo>
                  <a:lnTo>
                    <a:pt x="1041"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79;p59">
              <a:extLst>
                <a:ext uri="{FF2B5EF4-FFF2-40B4-BE49-F238E27FC236}">
                  <a16:creationId xmlns:a16="http://schemas.microsoft.com/office/drawing/2014/main" id="{1E37BE98-CDCA-4748-8A7C-26FE30FE5052}"/>
                </a:ext>
              </a:extLst>
            </p:cNvPr>
            <p:cNvSpPr/>
            <p:nvPr/>
          </p:nvSpPr>
          <p:spPr>
            <a:xfrm>
              <a:off x="6183239" y="1873731"/>
              <a:ext cx="84847" cy="78644"/>
            </a:xfrm>
            <a:custGeom>
              <a:avLst/>
              <a:gdLst/>
              <a:ahLst/>
              <a:cxnLst/>
              <a:rect l="l" t="t" r="r" b="b"/>
              <a:pathLst>
                <a:path w="4350" h="4032" extrusionOk="0">
                  <a:moveTo>
                    <a:pt x="2254" y="1"/>
                  </a:moveTo>
                  <a:cubicBezTo>
                    <a:pt x="1156" y="15"/>
                    <a:pt x="0" y="954"/>
                    <a:pt x="0" y="2024"/>
                  </a:cubicBezTo>
                  <a:cubicBezTo>
                    <a:pt x="0" y="3093"/>
                    <a:pt x="1315" y="4032"/>
                    <a:pt x="2399" y="4032"/>
                  </a:cubicBezTo>
                  <a:cubicBezTo>
                    <a:pt x="3468" y="4032"/>
                    <a:pt x="4349" y="3165"/>
                    <a:pt x="4349" y="2081"/>
                  </a:cubicBezTo>
                  <a:cubicBezTo>
                    <a:pt x="4349" y="1012"/>
                    <a:pt x="3324" y="1"/>
                    <a:pt x="2254"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0;p59">
              <a:extLst>
                <a:ext uri="{FF2B5EF4-FFF2-40B4-BE49-F238E27FC236}">
                  <a16:creationId xmlns:a16="http://schemas.microsoft.com/office/drawing/2014/main" id="{F4E7E9BE-86A6-46C1-BEAC-FD3156AEE595}"/>
                </a:ext>
              </a:extLst>
            </p:cNvPr>
            <p:cNvSpPr/>
            <p:nvPr/>
          </p:nvSpPr>
          <p:spPr>
            <a:xfrm>
              <a:off x="6144055" y="1845547"/>
              <a:ext cx="99788" cy="55258"/>
            </a:xfrm>
            <a:custGeom>
              <a:avLst/>
              <a:gdLst/>
              <a:ahLst/>
              <a:cxnLst/>
              <a:rect l="l" t="t" r="r" b="b"/>
              <a:pathLst>
                <a:path w="5116" h="2833" extrusionOk="0">
                  <a:moveTo>
                    <a:pt x="897" y="1"/>
                  </a:moveTo>
                  <a:cubicBezTo>
                    <a:pt x="897" y="1"/>
                    <a:pt x="1" y="1605"/>
                    <a:pt x="102" y="1677"/>
                  </a:cubicBezTo>
                  <a:cubicBezTo>
                    <a:pt x="189" y="1749"/>
                    <a:pt x="3382" y="2833"/>
                    <a:pt x="3382" y="2833"/>
                  </a:cubicBezTo>
                  <a:lnTo>
                    <a:pt x="5116" y="1677"/>
                  </a:lnTo>
                  <a:lnTo>
                    <a:pt x="897" y="1"/>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81;p59">
              <a:extLst>
                <a:ext uri="{FF2B5EF4-FFF2-40B4-BE49-F238E27FC236}">
                  <a16:creationId xmlns:a16="http://schemas.microsoft.com/office/drawing/2014/main" id="{3DC2AC61-1B67-4DE2-BFB8-7A6DEBE543D6}"/>
                </a:ext>
              </a:extLst>
            </p:cNvPr>
            <p:cNvSpPr/>
            <p:nvPr/>
          </p:nvSpPr>
          <p:spPr>
            <a:xfrm>
              <a:off x="5993850" y="1630804"/>
              <a:ext cx="235913" cy="271432"/>
            </a:xfrm>
            <a:custGeom>
              <a:avLst/>
              <a:gdLst/>
              <a:ahLst/>
              <a:cxnLst/>
              <a:rect l="l" t="t" r="r" b="b"/>
              <a:pathLst>
                <a:path w="12095" h="13916" extrusionOk="0">
                  <a:moveTo>
                    <a:pt x="10808" y="1"/>
                  </a:moveTo>
                  <a:lnTo>
                    <a:pt x="1316" y="7601"/>
                  </a:lnTo>
                  <a:cubicBezTo>
                    <a:pt x="1" y="8627"/>
                    <a:pt x="507" y="10736"/>
                    <a:pt x="2168" y="11054"/>
                  </a:cubicBezTo>
                  <a:lnTo>
                    <a:pt x="8771" y="13915"/>
                  </a:lnTo>
                  <a:lnTo>
                    <a:pt x="11054" y="11054"/>
                  </a:lnTo>
                  <a:lnTo>
                    <a:pt x="6026" y="8670"/>
                  </a:lnTo>
                  <a:lnTo>
                    <a:pt x="12094" y="4596"/>
                  </a:lnTo>
                  <a:lnTo>
                    <a:pt x="108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82;p59">
              <a:extLst>
                <a:ext uri="{FF2B5EF4-FFF2-40B4-BE49-F238E27FC236}">
                  <a16:creationId xmlns:a16="http://schemas.microsoft.com/office/drawing/2014/main" id="{AE39EF8F-C235-4850-B2F2-FA9469AA755D}"/>
                </a:ext>
              </a:extLst>
            </p:cNvPr>
            <p:cNvSpPr/>
            <p:nvPr/>
          </p:nvSpPr>
          <p:spPr>
            <a:xfrm>
              <a:off x="6078110" y="1799049"/>
              <a:ext cx="33276" cy="1443"/>
            </a:xfrm>
            <a:custGeom>
              <a:avLst/>
              <a:gdLst/>
              <a:ahLst/>
              <a:cxnLst/>
              <a:rect l="l" t="t" r="r" b="b"/>
              <a:pathLst>
                <a:path w="1706" h="74" extrusionOk="0">
                  <a:moveTo>
                    <a:pt x="1" y="1"/>
                  </a:moveTo>
                  <a:lnTo>
                    <a:pt x="1" y="73"/>
                  </a:lnTo>
                  <a:lnTo>
                    <a:pt x="1706" y="73"/>
                  </a:lnTo>
                  <a:lnTo>
                    <a:pt x="1706"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3;p59">
              <a:extLst>
                <a:ext uri="{FF2B5EF4-FFF2-40B4-BE49-F238E27FC236}">
                  <a16:creationId xmlns:a16="http://schemas.microsoft.com/office/drawing/2014/main" id="{0EAD2845-091A-4F9A-BE33-5139CB188506}"/>
                </a:ext>
              </a:extLst>
            </p:cNvPr>
            <p:cNvSpPr/>
            <p:nvPr/>
          </p:nvSpPr>
          <p:spPr>
            <a:xfrm>
              <a:off x="6227203" y="1398214"/>
              <a:ext cx="220407" cy="169206"/>
            </a:xfrm>
            <a:custGeom>
              <a:avLst/>
              <a:gdLst/>
              <a:ahLst/>
              <a:cxnLst/>
              <a:rect l="l" t="t" r="r" b="b"/>
              <a:pathLst>
                <a:path w="11300" h="8675" extrusionOk="0">
                  <a:moveTo>
                    <a:pt x="5539" y="1"/>
                  </a:moveTo>
                  <a:cubicBezTo>
                    <a:pt x="4875" y="1"/>
                    <a:pt x="4197" y="61"/>
                    <a:pt x="3555" y="150"/>
                  </a:cubicBezTo>
                  <a:cubicBezTo>
                    <a:pt x="622" y="540"/>
                    <a:pt x="0" y="3358"/>
                    <a:pt x="0" y="3358"/>
                  </a:cubicBezTo>
                  <a:lnTo>
                    <a:pt x="1575" y="4369"/>
                  </a:lnTo>
                  <a:cubicBezTo>
                    <a:pt x="1575" y="4369"/>
                    <a:pt x="3468" y="5135"/>
                    <a:pt x="5462" y="5467"/>
                  </a:cubicBezTo>
                  <a:lnTo>
                    <a:pt x="5361" y="8675"/>
                  </a:lnTo>
                  <a:lnTo>
                    <a:pt x="11097" y="8675"/>
                  </a:lnTo>
                  <a:cubicBezTo>
                    <a:pt x="11299" y="7620"/>
                    <a:pt x="11039" y="6594"/>
                    <a:pt x="10389" y="5857"/>
                  </a:cubicBezTo>
                  <a:cubicBezTo>
                    <a:pt x="9739" y="5106"/>
                    <a:pt x="9941" y="3936"/>
                    <a:pt x="9941" y="3936"/>
                  </a:cubicBezTo>
                  <a:cubicBezTo>
                    <a:pt x="10057" y="3257"/>
                    <a:pt x="9999" y="2708"/>
                    <a:pt x="9797" y="2289"/>
                  </a:cubicBezTo>
                  <a:cubicBezTo>
                    <a:pt x="9271" y="506"/>
                    <a:pt x="7460" y="1"/>
                    <a:pt x="5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84;p59">
              <a:extLst>
                <a:ext uri="{FF2B5EF4-FFF2-40B4-BE49-F238E27FC236}">
                  <a16:creationId xmlns:a16="http://schemas.microsoft.com/office/drawing/2014/main" id="{3F7B66EC-E65D-4B3D-BFE2-E1DA33343A42}"/>
                </a:ext>
              </a:extLst>
            </p:cNvPr>
            <p:cNvSpPr/>
            <p:nvPr/>
          </p:nvSpPr>
          <p:spPr>
            <a:xfrm>
              <a:off x="6284410" y="1545706"/>
              <a:ext cx="65966" cy="111061"/>
            </a:xfrm>
            <a:custGeom>
              <a:avLst/>
              <a:gdLst/>
              <a:ahLst/>
              <a:cxnLst/>
              <a:rect l="l" t="t" r="r" b="b"/>
              <a:pathLst>
                <a:path w="3382" h="5694" extrusionOk="0">
                  <a:moveTo>
                    <a:pt x="0" y="0"/>
                  </a:moveTo>
                  <a:lnTo>
                    <a:pt x="0" y="4017"/>
                  </a:lnTo>
                  <a:cubicBezTo>
                    <a:pt x="0" y="4947"/>
                    <a:pt x="738" y="5693"/>
                    <a:pt x="1664" y="5693"/>
                  </a:cubicBezTo>
                  <a:cubicBezTo>
                    <a:pt x="1673" y="5693"/>
                    <a:pt x="1682" y="5693"/>
                    <a:pt x="1691" y="5693"/>
                  </a:cubicBezTo>
                  <a:cubicBezTo>
                    <a:pt x="2616" y="5693"/>
                    <a:pt x="3381" y="4956"/>
                    <a:pt x="3381" y="4017"/>
                  </a:cubicBezTo>
                  <a:lnTo>
                    <a:pt x="3381" y="0"/>
                  </a:ln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85;p59">
              <a:extLst>
                <a:ext uri="{FF2B5EF4-FFF2-40B4-BE49-F238E27FC236}">
                  <a16:creationId xmlns:a16="http://schemas.microsoft.com/office/drawing/2014/main" id="{88038F20-51E6-4FCC-A719-B9D810778FEF}"/>
                </a:ext>
              </a:extLst>
            </p:cNvPr>
            <p:cNvSpPr/>
            <p:nvPr/>
          </p:nvSpPr>
          <p:spPr>
            <a:xfrm>
              <a:off x="6281874" y="1529927"/>
              <a:ext cx="68502" cy="74314"/>
            </a:xfrm>
            <a:custGeom>
              <a:avLst/>
              <a:gdLst/>
              <a:ahLst/>
              <a:cxnLst/>
              <a:rect l="l" t="t" r="r" b="b"/>
              <a:pathLst>
                <a:path w="3512" h="3810" extrusionOk="0">
                  <a:moveTo>
                    <a:pt x="0" y="0"/>
                  </a:moveTo>
                  <a:cubicBezTo>
                    <a:pt x="0" y="0"/>
                    <a:pt x="355" y="3810"/>
                    <a:pt x="3256" y="3810"/>
                  </a:cubicBezTo>
                  <a:cubicBezTo>
                    <a:pt x="3339" y="3810"/>
                    <a:pt x="3424" y="3807"/>
                    <a:pt x="3511" y="3800"/>
                  </a:cubicBezTo>
                  <a:lnTo>
                    <a:pt x="3511" y="1777"/>
                  </a:lnTo>
                  <a:lnTo>
                    <a:pt x="0"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6;p59">
              <a:extLst>
                <a:ext uri="{FF2B5EF4-FFF2-40B4-BE49-F238E27FC236}">
                  <a16:creationId xmlns:a16="http://schemas.microsoft.com/office/drawing/2014/main" id="{6F59466B-E921-41A3-8A53-A1EDA142A4EF}"/>
                </a:ext>
              </a:extLst>
            </p:cNvPr>
            <p:cNvSpPr/>
            <p:nvPr/>
          </p:nvSpPr>
          <p:spPr>
            <a:xfrm>
              <a:off x="6370932" y="1492733"/>
              <a:ext cx="42014" cy="41721"/>
            </a:xfrm>
            <a:custGeom>
              <a:avLst/>
              <a:gdLst/>
              <a:ahLst/>
              <a:cxnLst/>
              <a:rect l="l" t="t" r="r" b="b"/>
              <a:pathLst>
                <a:path w="2154" h="2139" extrusionOk="0">
                  <a:moveTo>
                    <a:pt x="1069" y="0"/>
                  </a:moveTo>
                  <a:cubicBezTo>
                    <a:pt x="477" y="0"/>
                    <a:pt x="0" y="477"/>
                    <a:pt x="0" y="1084"/>
                  </a:cubicBezTo>
                  <a:cubicBezTo>
                    <a:pt x="0" y="1676"/>
                    <a:pt x="491" y="2138"/>
                    <a:pt x="1084" y="2138"/>
                  </a:cubicBezTo>
                  <a:cubicBezTo>
                    <a:pt x="1691" y="2138"/>
                    <a:pt x="2153" y="1662"/>
                    <a:pt x="2153" y="1055"/>
                  </a:cubicBezTo>
                  <a:cubicBezTo>
                    <a:pt x="2153" y="462"/>
                    <a:pt x="1662" y="0"/>
                    <a:pt x="1069" y="0"/>
                  </a:cubicBezTo>
                  <a:close/>
                </a:path>
              </a:pathLst>
            </a:custGeom>
            <a:solidFill>
              <a:srgbClr val="963D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87;p59">
              <a:extLst>
                <a:ext uri="{FF2B5EF4-FFF2-40B4-BE49-F238E27FC236}">
                  <a16:creationId xmlns:a16="http://schemas.microsoft.com/office/drawing/2014/main" id="{6A93168A-2D14-49E5-AB03-2A059EFCFF72}"/>
                </a:ext>
              </a:extLst>
            </p:cNvPr>
            <p:cNvSpPr/>
            <p:nvPr/>
          </p:nvSpPr>
          <p:spPr>
            <a:xfrm>
              <a:off x="6272863" y="1438900"/>
              <a:ext cx="127387" cy="149116"/>
            </a:xfrm>
            <a:custGeom>
              <a:avLst/>
              <a:gdLst/>
              <a:ahLst/>
              <a:cxnLst/>
              <a:rect l="l" t="t" r="r" b="b"/>
              <a:pathLst>
                <a:path w="6531" h="7645" extrusionOk="0">
                  <a:moveTo>
                    <a:pt x="5491" y="0"/>
                  </a:moveTo>
                  <a:lnTo>
                    <a:pt x="535" y="44"/>
                  </a:lnTo>
                  <a:cubicBezTo>
                    <a:pt x="231" y="44"/>
                    <a:pt x="0" y="304"/>
                    <a:pt x="0" y="607"/>
                  </a:cubicBezTo>
                  <a:lnTo>
                    <a:pt x="29" y="5534"/>
                  </a:lnTo>
                  <a:cubicBezTo>
                    <a:pt x="29" y="6687"/>
                    <a:pt x="983" y="7644"/>
                    <a:pt x="2131" y="7644"/>
                  </a:cubicBezTo>
                  <a:cubicBezTo>
                    <a:pt x="2148" y="7644"/>
                    <a:pt x="2165" y="7644"/>
                    <a:pt x="2182" y="7644"/>
                  </a:cubicBezTo>
                  <a:lnTo>
                    <a:pt x="4407" y="7629"/>
                  </a:lnTo>
                  <a:cubicBezTo>
                    <a:pt x="5577" y="7615"/>
                    <a:pt x="6531" y="6632"/>
                    <a:pt x="6516" y="5476"/>
                  </a:cubicBezTo>
                  <a:lnTo>
                    <a:pt x="6473" y="983"/>
                  </a:lnTo>
                  <a:cubicBezTo>
                    <a:pt x="6473" y="434"/>
                    <a:pt x="6025" y="0"/>
                    <a:pt x="5491"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88;p59">
              <a:extLst>
                <a:ext uri="{FF2B5EF4-FFF2-40B4-BE49-F238E27FC236}">
                  <a16:creationId xmlns:a16="http://schemas.microsoft.com/office/drawing/2014/main" id="{4335EAF0-AFB0-4F51-BAC1-DCDD9F427F5A}"/>
                </a:ext>
              </a:extLst>
            </p:cNvPr>
            <p:cNvSpPr/>
            <p:nvPr/>
          </p:nvSpPr>
          <p:spPr>
            <a:xfrm>
              <a:off x="6261180" y="1468762"/>
              <a:ext cx="46071" cy="39712"/>
            </a:xfrm>
            <a:custGeom>
              <a:avLst/>
              <a:gdLst/>
              <a:ahLst/>
              <a:cxnLst/>
              <a:rect l="l" t="t" r="r" b="b"/>
              <a:pathLst>
                <a:path w="2362" h="2036" extrusionOk="0">
                  <a:moveTo>
                    <a:pt x="599" y="1"/>
                  </a:moveTo>
                  <a:cubicBezTo>
                    <a:pt x="599" y="1"/>
                    <a:pt x="1" y="2035"/>
                    <a:pt x="1011" y="2035"/>
                  </a:cubicBezTo>
                  <a:cubicBezTo>
                    <a:pt x="1053" y="2035"/>
                    <a:pt x="1099" y="2031"/>
                    <a:pt x="1148" y="2024"/>
                  </a:cubicBezTo>
                  <a:cubicBezTo>
                    <a:pt x="2362" y="1821"/>
                    <a:pt x="2304"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89;p59">
              <a:extLst>
                <a:ext uri="{FF2B5EF4-FFF2-40B4-BE49-F238E27FC236}">
                  <a16:creationId xmlns:a16="http://schemas.microsoft.com/office/drawing/2014/main" id="{C1A8B9D5-062A-4E33-B6C1-8C441BF8AB12}"/>
                </a:ext>
              </a:extLst>
            </p:cNvPr>
            <p:cNvSpPr/>
            <p:nvPr/>
          </p:nvSpPr>
          <p:spPr>
            <a:xfrm>
              <a:off x="6193947" y="1402817"/>
              <a:ext cx="182352" cy="174765"/>
            </a:xfrm>
            <a:custGeom>
              <a:avLst/>
              <a:gdLst/>
              <a:ahLst/>
              <a:cxnLst/>
              <a:rect l="l" t="t" r="r" b="b"/>
              <a:pathLst>
                <a:path w="9349" h="8960" extrusionOk="0">
                  <a:moveTo>
                    <a:pt x="5031" y="0"/>
                  </a:moveTo>
                  <a:cubicBezTo>
                    <a:pt x="4758" y="0"/>
                    <a:pt x="2452" y="103"/>
                    <a:pt x="1257" y="3497"/>
                  </a:cubicBezTo>
                  <a:cubicBezTo>
                    <a:pt x="0" y="7110"/>
                    <a:pt x="1633" y="8901"/>
                    <a:pt x="1691" y="8959"/>
                  </a:cubicBezTo>
                  <a:lnTo>
                    <a:pt x="5130" y="8959"/>
                  </a:lnTo>
                  <a:cubicBezTo>
                    <a:pt x="5318" y="7933"/>
                    <a:pt x="5000" y="6951"/>
                    <a:pt x="4638" y="6170"/>
                  </a:cubicBezTo>
                  <a:cubicBezTo>
                    <a:pt x="4219" y="5275"/>
                    <a:pt x="4552" y="4249"/>
                    <a:pt x="4552" y="4249"/>
                  </a:cubicBezTo>
                  <a:cubicBezTo>
                    <a:pt x="4566" y="4191"/>
                    <a:pt x="4566" y="4133"/>
                    <a:pt x="4566" y="4075"/>
                  </a:cubicBezTo>
                  <a:cubicBezTo>
                    <a:pt x="5809" y="3989"/>
                    <a:pt x="8829" y="3570"/>
                    <a:pt x="9276" y="1402"/>
                  </a:cubicBezTo>
                  <a:lnTo>
                    <a:pt x="9349" y="608"/>
                  </a:lnTo>
                  <a:lnTo>
                    <a:pt x="5057" y="1"/>
                  </a:lnTo>
                  <a:cubicBezTo>
                    <a:pt x="5057" y="1"/>
                    <a:pt x="5048" y="0"/>
                    <a:pt x="5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0;p59">
              <a:extLst>
                <a:ext uri="{FF2B5EF4-FFF2-40B4-BE49-F238E27FC236}">
                  <a16:creationId xmlns:a16="http://schemas.microsoft.com/office/drawing/2014/main" id="{40D0ECD2-4505-489E-83BD-D6346832F256}"/>
                </a:ext>
              </a:extLst>
            </p:cNvPr>
            <p:cNvSpPr/>
            <p:nvPr/>
          </p:nvSpPr>
          <p:spPr>
            <a:xfrm>
              <a:off x="6251993" y="1491309"/>
              <a:ext cx="42014" cy="41741"/>
            </a:xfrm>
            <a:custGeom>
              <a:avLst/>
              <a:gdLst/>
              <a:ahLst/>
              <a:cxnLst/>
              <a:rect l="l" t="t" r="r" b="b"/>
              <a:pathLst>
                <a:path w="2154" h="2140" extrusionOk="0">
                  <a:moveTo>
                    <a:pt x="1070" y="1"/>
                  </a:moveTo>
                  <a:cubicBezTo>
                    <a:pt x="463" y="1"/>
                    <a:pt x="1" y="478"/>
                    <a:pt x="1" y="1084"/>
                  </a:cubicBezTo>
                  <a:cubicBezTo>
                    <a:pt x="1" y="1677"/>
                    <a:pt x="492" y="2139"/>
                    <a:pt x="1085" y="2139"/>
                  </a:cubicBezTo>
                  <a:cubicBezTo>
                    <a:pt x="1677" y="2139"/>
                    <a:pt x="2154" y="1662"/>
                    <a:pt x="2154" y="1056"/>
                  </a:cubicBezTo>
                  <a:cubicBezTo>
                    <a:pt x="2125" y="478"/>
                    <a:pt x="1648" y="1"/>
                    <a:pt x="1070"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91;p59">
              <a:extLst>
                <a:ext uri="{FF2B5EF4-FFF2-40B4-BE49-F238E27FC236}">
                  <a16:creationId xmlns:a16="http://schemas.microsoft.com/office/drawing/2014/main" id="{5D99349D-DC21-449F-8987-49791FBD1D97}"/>
                </a:ext>
              </a:extLst>
            </p:cNvPr>
            <p:cNvSpPr/>
            <p:nvPr/>
          </p:nvSpPr>
          <p:spPr>
            <a:xfrm>
              <a:off x="6356557" y="1480601"/>
              <a:ext cx="9889" cy="53853"/>
            </a:xfrm>
            <a:custGeom>
              <a:avLst/>
              <a:gdLst/>
              <a:ahLst/>
              <a:cxnLst/>
              <a:rect l="l" t="t" r="r" b="b"/>
              <a:pathLst>
                <a:path w="507" h="2761" extrusionOk="0">
                  <a:moveTo>
                    <a:pt x="217" y="1"/>
                  </a:moveTo>
                  <a:cubicBezTo>
                    <a:pt x="159" y="1"/>
                    <a:pt x="188" y="694"/>
                    <a:pt x="275" y="1503"/>
                  </a:cubicBezTo>
                  <a:cubicBezTo>
                    <a:pt x="289" y="1922"/>
                    <a:pt x="405" y="2298"/>
                    <a:pt x="304" y="2515"/>
                  </a:cubicBezTo>
                  <a:cubicBezTo>
                    <a:pt x="246" y="2616"/>
                    <a:pt x="159" y="2674"/>
                    <a:pt x="116" y="2688"/>
                  </a:cubicBezTo>
                  <a:cubicBezTo>
                    <a:pt x="44" y="2717"/>
                    <a:pt x="0" y="2717"/>
                    <a:pt x="0" y="2732"/>
                  </a:cubicBezTo>
                  <a:cubicBezTo>
                    <a:pt x="0" y="2746"/>
                    <a:pt x="44" y="2760"/>
                    <a:pt x="130" y="2760"/>
                  </a:cubicBezTo>
                  <a:cubicBezTo>
                    <a:pt x="217" y="2760"/>
                    <a:pt x="347" y="2717"/>
                    <a:pt x="419" y="2573"/>
                  </a:cubicBezTo>
                  <a:cubicBezTo>
                    <a:pt x="506" y="2428"/>
                    <a:pt x="506" y="2240"/>
                    <a:pt x="492" y="2067"/>
                  </a:cubicBezTo>
                  <a:cubicBezTo>
                    <a:pt x="477" y="1865"/>
                    <a:pt x="448" y="1677"/>
                    <a:pt x="434" y="1489"/>
                  </a:cubicBezTo>
                  <a:cubicBezTo>
                    <a:pt x="362" y="665"/>
                    <a:pt x="246"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92;p59">
              <a:extLst>
                <a:ext uri="{FF2B5EF4-FFF2-40B4-BE49-F238E27FC236}">
                  <a16:creationId xmlns:a16="http://schemas.microsoft.com/office/drawing/2014/main" id="{06DD9F6D-AF2B-4B7A-ABB5-88EBDE5E8BA9}"/>
                </a:ext>
              </a:extLst>
            </p:cNvPr>
            <p:cNvSpPr/>
            <p:nvPr/>
          </p:nvSpPr>
          <p:spPr>
            <a:xfrm>
              <a:off x="6321039" y="1484833"/>
              <a:ext cx="4252" cy="12990"/>
            </a:xfrm>
            <a:custGeom>
              <a:avLst/>
              <a:gdLst/>
              <a:ahLst/>
              <a:cxnLst/>
              <a:rect l="l" t="t" r="r" b="b"/>
              <a:pathLst>
                <a:path w="218" h="666" extrusionOk="0">
                  <a:moveTo>
                    <a:pt x="73" y="0"/>
                  </a:moveTo>
                  <a:cubicBezTo>
                    <a:pt x="15" y="0"/>
                    <a:pt x="1" y="159"/>
                    <a:pt x="15" y="347"/>
                  </a:cubicBezTo>
                  <a:cubicBezTo>
                    <a:pt x="30" y="521"/>
                    <a:pt x="102" y="665"/>
                    <a:pt x="145" y="665"/>
                  </a:cubicBezTo>
                  <a:cubicBezTo>
                    <a:pt x="203" y="665"/>
                    <a:pt x="218" y="506"/>
                    <a:pt x="203" y="318"/>
                  </a:cubicBezTo>
                  <a:cubicBezTo>
                    <a:pt x="174" y="145"/>
                    <a:pt x="131"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93;p59">
              <a:extLst>
                <a:ext uri="{FF2B5EF4-FFF2-40B4-BE49-F238E27FC236}">
                  <a16:creationId xmlns:a16="http://schemas.microsoft.com/office/drawing/2014/main" id="{48E18B28-D235-4CEF-8F89-93A42EF22A8F}"/>
                </a:ext>
              </a:extLst>
            </p:cNvPr>
            <p:cNvSpPr/>
            <p:nvPr/>
          </p:nvSpPr>
          <p:spPr>
            <a:xfrm>
              <a:off x="6379104" y="1479470"/>
              <a:ext cx="4233" cy="12990"/>
            </a:xfrm>
            <a:custGeom>
              <a:avLst/>
              <a:gdLst/>
              <a:ahLst/>
              <a:cxnLst/>
              <a:rect l="l" t="t" r="r" b="b"/>
              <a:pathLst>
                <a:path w="217" h="666" extrusionOk="0">
                  <a:moveTo>
                    <a:pt x="72" y="1"/>
                  </a:moveTo>
                  <a:cubicBezTo>
                    <a:pt x="15" y="1"/>
                    <a:pt x="0" y="160"/>
                    <a:pt x="15" y="348"/>
                  </a:cubicBezTo>
                  <a:cubicBezTo>
                    <a:pt x="29" y="521"/>
                    <a:pt x="101" y="666"/>
                    <a:pt x="145" y="666"/>
                  </a:cubicBezTo>
                  <a:cubicBezTo>
                    <a:pt x="203" y="666"/>
                    <a:pt x="217" y="507"/>
                    <a:pt x="203" y="333"/>
                  </a:cubicBezTo>
                  <a:cubicBezTo>
                    <a:pt x="174" y="145"/>
                    <a:pt x="130"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94;p59">
              <a:extLst>
                <a:ext uri="{FF2B5EF4-FFF2-40B4-BE49-F238E27FC236}">
                  <a16:creationId xmlns:a16="http://schemas.microsoft.com/office/drawing/2014/main" id="{2D8A74FF-F30A-4FDF-8696-FAD19FB490A7}"/>
                </a:ext>
              </a:extLst>
            </p:cNvPr>
            <p:cNvSpPr/>
            <p:nvPr/>
          </p:nvSpPr>
          <p:spPr>
            <a:xfrm>
              <a:off x="6329777" y="1533302"/>
              <a:ext cx="32710" cy="23367"/>
            </a:xfrm>
            <a:custGeom>
              <a:avLst/>
              <a:gdLst/>
              <a:ahLst/>
              <a:cxnLst/>
              <a:rect l="l" t="t" r="r" b="b"/>
              <a:pathLst>
                <a:path w="1677" h="1198" extrusionOk="0">
                  <a:moveTo>
                    <a:pt x="58" y="1"/>
                  </a:moveTo>
                  <a:cubicBezTo>
                    <a:pt x="44" y="1"/>
                    <a:pt x="1" y="131"/>
                    <a:pt x="58" y="347"/>
                  </a:cubicBezTo>
                  <a:cubicBezTo>
                    <a:pt x="116" y="550"/>
                    <a:pt x="261" y="839"/>
                    <a:pt x="535" y="1027"/>
                  </a:cubicBezTo>
                  <a:cubicBezTo>
                    <a:pt x="752" y="1157"/>
                    <a:pt x="993" y="1197"/>
                    <a:pt x="1185" y="1197"/>
                  </a:cubicBezTo>
                  <a:cubicBezTo>
                    <a:pt x="1250" y="1197"/>
                    <a:pt x="1308" y="1193"/>
                    <a:pt x="1359" y="1185"/>
                  </a:cubicBezTo>
                  <a:cubicBezTo>
                    <a:pt x="1576" y="1128"/>
                    <a:pt x="1677" y="1055"/>
                    <a:pt x="1677" y="1041"/>
                  </a:cubicBezTo>
                  <a:cubicBezTo>
                    <a:pt x="1674" y="1038"/>
                    <a:pt x="1668" y="1037"/>
                    <a:pt x="1658" y="1037"/>
                  </a:cubicBezTo>
                  <a:cubicBezTo>
                    <a:pt x="1618" y="1037"/>
                    <a:pt x="1521" y="1055"/>
                    <a:pt x="1359" y="1055"/>
                  </a:cubicBezTo>
                  <a:cubicBezTo>
                    <a:pt x="1157" y="1055"/>
                    <a:pt x="882" y="1027"/>
                    <a:pt x="651" y="882"/>
                  </a:cubicBezTo>
                  <a:cubicBezTo>
                    <a:pt x="420" y="709"/>
                    <a:pt x="261" y="492"/>
                    <a:pt x="174" y="319"/>
                  </a:cubicBezTo>
                  <a:cubicBezTo>
                    <a:pt x="102" y="131"/>
                    <a:pt x="87"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95;p59">
              <a:extLst>
                <a:ext uri="{FF2B5EF4-FFF2-40B4-BE49-F238E27FC236}">
                  <a16:creationId xmlns:a16="http://schemas.microsoft.com/office/drawing/2014/main" id="{9114AE2A-8E77-43C9-AA76-26DA7D3EE873}"/>
                </a:ext>
              </a:extLst>
            </p:cNvPr>
            <p:cNvSpPr/>
            <p:nvPr/>
          </p:nvSpPr>
          <p:spPr>
            <a:xfrm>
              <a:off x="6322736" y="1529849"/>
              <a:ext cx="15526" cy="11371"/>
            </a:xfrm>
            <a:custGeom>
              <a:avLst/>
              <a:gdLst/>
              <a:ahLst/>
              <a:cxnLst/>
              <a:rect l="l" t="t" r="r" b="b"/>
              <a:pathLst>
                <a:path w="796" h="583" extrusionOk="0">
                  <a:moveTo>
                    <a:pt x="594" y="1"/>
                  </a:moveTo>
                  <a:cubicBezTo>
                    <a:pt x="490" y="1"/>
                    <a:pt x="372" y="35"/>
                    <a:pt x="275" y="120"/>
                  </a:cubicBezTo>
                  <a:cubicBezTo>
                    <a:pt x="145" y="207"/>
                    <a:pt x="58" y="337"/>
                    <a:pt x="44" y="423"/>
                  </a:cubicBezTo>
                  <a:cubicBezTo>
                    <a:pt x="0" y="510"/>
                    <a:pt x="15" y="582"/>
                    <a:pt x="58" y="582"/>
                  </a:cubicBezTo>
                  <a:cubicBezTo>
                    <a:pt x="102" y="582"/>
                    <a:pt x="174" y="380"/>
                    <a:pt x="376" y="264"/>
                  </a:cubicBezTo>
                  <a:cubicBezTo>
                    <a:pt x="564" y="120"/>
                    <a:pt x="781" y="134"/>
                    <a:pt x="795" y="77"/>
                  </a:cubicBezTo>
                  <a:cubicBezTo>
                    <a:pt x="795" y="62"/>
                    <a:pt x="737" y="19"/>
                    <a:pt x="651" y="4"/>
                  </a:cubicBezTo>
                  <a:cubicBezTo>
                    <a:pt x="632" y="2"/>
                    <a:pt x="613"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2009;p59">
            <a:extLst>
              <a:ext uri="{FF2B5EF4-FFF2-40B4-BE49-F238E27FC236}">
                <a16:creationId xmlns:a16="http://schemas.microsoft.com/office/drawing/2014/main" id="{E725DAE4-2A80-47A1-BBDC-B99E12D80363}"/>
              </a:ext>
            </a:extLst>
          </p:cNvPr>
          <p:cNvGrpSpPr/>
          <p:nvPr/>
        </p:nvGrpSpPr>
        <p:grpSpPr>
          <a:xfrm>
            <a:off x="6615815" y="3976024"/>
            <a:ext cx="806582" cy="1173211"/>
            <a:chOff x="2978899" y="1457088"/>
            <a:chExt cx="806582" cy="1173211"/>
          </a:xfrm>
        </p:grpSpPr>
        <p:sp>
          <p:nvSpPr>
            <p:cNvPr id="131" name="Google Shape;2010;p59">
              <a:extLst>
                <a:ext uri="{FF2B5EF4-FFF2-40B4-BE49-F238E27FC236}">
                  <a16:creationId xmlns:a16="http://schemas.microsoft.com/office/drawing/2014/main" id="{6D09CF65-E9A7-4536-8316-906574721B93}"/>
                </a:ext>
              </a:extLst>
            </p:cNvPr>
            <p:cNvSpPr/>
            <p:nvPr/>
          </p:nvSpPr>
          <p:spPr>
            <a:xfrm>
              <a:off x="3376318" y="1498303"/>
              <a:ext cx="181219" cy="152902"/>
            </a:xfrm>
            <a:custGeom>
              <a:avLst/>
              <a:gdLst/>
              <a:ahLst/>
              <a:cxnLst/>
              <a:rect l="l" t="t" r="r" b="b"/>
              <a:pathLst>
                <a:path w="4243" h="3580" extrusionOk="0">
                  <a:moveTo>
                    <a:pt x="2100" y="1"/>
                  </a:moveTo>
                  <a:cubicBezTo>
                    <a:pt x="1906" y="1"/>
                    <a:pt x="1712" y="31"/>
                    <a:pt x="1518" y="62"/>
                  </a:cubicBezTo>
                  <a:cubicBezTo>
                    <a:pt x="1084" y="134"/>
                    <a:pt x="622" y="206"/>
                    <a:pt x="333" y="524"/>
                  </a:cubicBezTo>
                  <a:cubicBezTo>
                    <a:pt x="102" y="784"/>
                    <a:pt x="0" y="1160"/>
                    <a:pt x="29" y="1507"/>
                  </a:cubicBezTo>
                  <a:cubicBezTo>
                    <a:pt x="29" y="1839"/>
                    <a:pt x="217" y="2171"/>
                    <a:pt x="333" y="2504"/>
                  </a:cubicBezTo>
                  <a:cubicBezTo>
                    <a:pt x="1286" y="2822"/>
                    <a:pt x="2240" y="3154"/>
                    <a:pt x="3179" y="3486"/>
                  </a:cubicBezTo>
                  <a:cubicBezTo>
                    <a:pt x="3318" y="3529"/>
                    <a:pt x="3465" y="3580"/>
                    <a:pt x="3603" y="3580"/>
                  </a:cubicBezTo>
                  <a:cubicBezTo>
                    <a:pt x="3651" y="3580"/>
                    <a:pt x="3698" y="3573"/>
                    <a:pt x="3743" y="3558"/>
                  </a:cubicBezTo>
                  <a:cubicBezTo>
                    <a:pt x="4017" y="3486"/>
                    <a:pt x="4162" y="3183"/>
                    <a:pt x="4162" y="2894"/>
                  </a:cubicBezTo>
                  <a:cubicBezTo>
                    <a:pt x="4162" y="2605"/>
                    <a:pt x="4017" y="2330"/>
                    <a:pt x="3887" y="2085"/>
                  </a:cubicBezTo>
                  <a:lnTo>
                    <a:pt x="3887" y="2085"/>
                  </a:lnTo>
                  <a:cubicBezTo>
                    <a:pt x="3908" y="2091"/>
                    <a:pt x="3928" y="2093"/>
                    <a:pt x="3947" y="2093"/>
                  </a:cubicBezTo>
                  <a:cubicBezTo>
                    <a:pt x="4119" y="2093"/>
                    <a:pt x="4243" y="1878"/>
                    <a:pt x="4191" y="1709"/>
                  </a:cubicBezTo>
                  <a:cubicBezTo>
                    <a:pt x="4147" y="1507"/>
                    <a:pt x="3959" y="1391"/>
                    <a:pt x="3786" y="1304"/>
                  </a:cubicBezTo>
                  <a:cubicBezTo>
                    <a:pt x="3598" y="1232"/>
                    <a:pt x="3396" y="1160"/>
                    <a:pt x="3280" y="1001"/>
                  </a:cubicBezTo>
                  <a:cubicBezTo>
                    <a:pt x="3150" y="842"/>
                    <a:pt x="3136" y="625"/>
                    <a:pt x="3020" y="437"/>
                  </a:cubicBezTo>
                  <a:cubicBezTo>
                    <a:pt x="2876" y="206"/>
                    <a:pt x="2601" y="62"/>
                    <a:pt x="2341" y="18"/>
                  </a:cubicBezTo>
                  <a:cubicBezTo>
                    <a:pt x="2261" y="6"/>
                    <a:pt x="2180"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11;p59">
              <a:extLst>
                <a:ext uri="{FF2B5EF4-FFF2-40B4-BE49-F238E27FC236}">
                  <a16:creationId xmlns:a16="http://schemas.microsoft.com/office/drawing/2014/main" id="{1455A676-4589-4B6D-A85D-18D118772328}"/>
                </a:ext>
              </a:extLst>
            </p:cNvPr>
            <p:cNvSpPr/>
            <p:nvPr/>
          </p:nvSpPr>
          <p:spPr>
            <a:xfrm>
              <a:off x="3518244" y="1723686"/>
              <a:ext cx="193818" cy="520293"/>
            </a:xfrm>
            <a:custGeom>
              <a:avLst/>
              <a:gdLst/>
              <a:ahLst/>
              <a:cxnLst/>
              <a:rect l="l" t="t" r="r" b="b"/>
              <a:pathLst>
                <a:path w="4538" h="12182" extrusionOk="0">
                  <a:moveTo>
                    <a:pt x="1301" y="1"/>
                  </a:moveTo>
                  <a:lnTo>
                    <a:pt x="1" y="11820"/>
                  </a:lnTo>
                  <a:lnTo>
                    <a:pt x="2356" y="12181"/>
                  </a:lnTo>
                  <a:lnTo>
                    <a:pt x="4538" y="131"/>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12;p59">
              <a:extLst>
                <a:ext uri="{FF2B5EF4-FFF2-40B4-BE49-F238E27FC236}">
                  <a16:creationId xmlns:a16="http://schemas.microsoft.com/office/drawing/2014/main" id="{C17D221F-6021-403E-BE2F-A37BE85216D7}"/>
                </a:ext>
              </a:extLst>
            </p:cNvPr>
            <p:cNvSpPr/>
            <p:nvPr/>
          </p:nvSpPr>
          <p:spPr>
            <a:xfrm>
              <a:off x="2978899" y="2544452"/>
              <a:ext cx="168491" cy="52491"/>
            </a:xfrm>
            <a:custGeom>
              <a:avLst/>
              <a:gdLst/>
              <a:ahLst/>
              <a:cxnLst/>
              <a:rect l="l" t="t" r="r" b="b"/>
              <a:pathLst>
                <a:path w="3945" h="1229" extrusionOk="0">
                  <a:moveTo>
                    <a:pt x="766" y="1"/>
                  </a:moveTo>
                  <a:lnTo>
                    <a:pt x="925" y="766"/>
                  </a:lnTo>
                  <a:cubicBezTo>
                    <a:pt x="925" y="766"/>
                    <a:pt x="0" y="1229"/>
                    <a:pt x="506" y="1229"/>
                  </a:cubicBezTo>
                  <a:cubicBezTo>
                    <a:pt x="1026" y="1229"/>
                    <a:pt x="3945" y="1214"/>
                    <a:pt x="3945" y="1214"/>
                  </a:cubicBezTo>
                  <a:lnTo>
                    <a:pt x="3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13;p59">
              <a:extLst>
                <a:ext uri="{FF2B5EF4-FFF2-40B4-BE49-F238E27FC236}">
                  <a16:creationId xmlns:a16="http://schemas.microsoft.com/office/drawing/2014/main" id="{9D06C610-9FBD-4336-9689-421A0B033CF9}"/>
                </a:ext>
              </a:extLst>
            </p:cNvPr>
            <p:cNvSpPr/>
            <p:nvPr/>
          </p:nvSpPr>
          <p:spPr>
            <a:xfrm>
              <a:off x="2998033" y="2590750"/>
              <a:ext cx="146282" cy="1879"/>
            </a:xfrm>
            <a:custGeom>
              <a:avLst/>
              <a:gdLst/>
              <a:ahLst/>
              <a:cxnLst/>
              <a:rect l="l" t="t" r="r" b="b"/>
              <a:pathLst>
                <a:path w="3425" h="44" extrusionOk="0">
                  <a:moveTo>
                    <a:pt x="1705" y="0"/>
                  </a:moveTo>
                  <a:cubicBezTo>
                    <a:pt x="766" y="0"/>
                    <a:pt x="0" y="15"/>
                    <a:pt x="0" y="15"/>
                  </a:cubicBezTo>
                  <a:cubicBezTo>
                    <a:pt x="0" y="15"/>
                    <a:pt x="752" y="15"/>
                    <a:pt x="1705" y="44"/>
                  </a:cubicBezTo>
                  <a:cubicBezTo>
                    <a:pt x="2645" y="44"/>
                    <a:pt x="3425" y="15"/>
                    <a:pt x="3425" y="15"/>
                  </a:cubicBezTo>
                  <a:cubicBezTo>
                    <a:pt x="3425" y="0"/>
                    <a:pt x="2673" y="0"/>
                    <a:pt x="1705"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14;p59">
              <a:extLst>
                <a:ext uri="{FF2B5EF4-FFF2-40B4-BE49-F238E27FC236}">
                  <a16:creationId xmlns:a16="http://schemas.microsoft.com/office/drawing/2014/main" id="{E8B09B83-5062-46AF-867C-3AD3520BFC9A}"/>
                </a:ext>
              </a:extLst>
            </p:cNvPr>
            <p:cNvSpPr/>
            <p:nvPr/>
          </p:nvSpPr>
          <p:spPr>
            <a:xfrm>
              <a:off x="3102930" y="2573837"/>
              <a:ext cx="42027" cy="16401"/>
            </a:xfrm>
            <a:custGeom>
              <a:avLst/>
              <a:gdLst/>
              <a:ahLst/>
              <a:cxnLst/>
              <a:rect l="l" t="t" r="r" b="b"/>
              <a:pathLst>
                <a:path w="984" h="384" extrusionOk="0">
                  <a:moveTo>
                    <a:pt x="676" y="0"/>
                  </a:moveTo>
                  <a:cubicBezTo>
                    <a:pt x="605" y="0"/>
                    <a:pt x="522" y="11"/>
                    <a:pt x="434" y="35"/>
                  </a:cubicBezTo>
                  <a:cubicBezTo>
                    <a:pt x="261" y="78"/>
                    <a:pt x="160" y="151"/>
                    <a:pt x="87" y="237"/>
                  </a:cubicBezTo>
                  <a:cubicBezTo>
                    <a:pt x="44" y="266"/>
                    <a:pt x="30" y="324"/>
                    <a:pt x="15" y="339"/>
                  </a:cubicBezTo>
                  <a:cubicBezTo>
                    <a:pt x="1" y="353"/>
                    <a:pt x="1" y="382"/>
                    <a:pt x="1" y="382"/>
                  </a:cubicBezTo>
                  <a:cubicBezTo>
                    <a:pt x="2" y="383"/>
                    <a:pt x="3" y="384"/>
                    <a:pt x="5" y="384"/>
                  </a:cubicBezTo>
                  <a:cubicBezTo>
                    <a:pt x="18" y="384"/>
                    <a:pt x="35" y="319"/>
                    <a:pt x="87" y="266"/>
                  </a:cubicBezTo>
                  <a:cubicBezTo>
                    <a:pt x="160" y="180"/>
                    <a:pt x="290" y="107"/>
                    <a:pt x="434" y="64"/>
                  </a:cubicBezTo>
                  <a:cubicBezTo>
                    <a:pt x="593" y="35"/>
                    <a:pt x="709" y="35"/>
                    <a:pt x="824" y="35"/>
                  </a:cubicBezTo>
                  <a:lnTo>
                    <a:pt x="983" y="35"/>
                  </a:lnTo>
                  <a:cubicBezTo>
                    <a:pt x="983" y="35"/>
                    <a:pt x="940" y="21"/>
                    <a:pt x="824" y="21"/>
                  </a:cubicBezTo>
                  <a:cubicBezTo>
                    <a:pt x="785" y="8"/>
                    <a:pt x="735" y="0"/>
                    <a:pt x="676"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15;p59">
              <a:extLst>
                <a:ext uri="{FF2B5EF4-FFF2-40B4-BE49-F238E27FC236}">
                  <a16:creationId xmlns:a16="http://schemas.microsoft.com/office/drawing/2014/main" id="{46F5481A-11B1-49BF-8717-DF1E1F62EBEA}"/>
                </a:ext>
              </a:extLst>
            </p:cNvPr>
            <p:cNvSpPr/>
            <p:nvPr/>
          </p:nvSpPr>
          <p:spPr>
            <a:xfrm>
              <a:off x="3057870" y="2584557"/>
              <a:ext cx="29086" cy="1922"/>
            </a:xfrm>
            <a:custGeom>
              <a:avLst/>
              <a:gdLst/>
              <a:ahLst/>
              <a:cxnLst/>
              <a:rect l="l" t="t" r="r" b="b"/>
              <a:pathLst>
                <a:path w="681" h="45" extrusionOk="0">
                  <a:moveTo>
                    <a:pt x="348" y="1"/>
                  </a:moveTo>
                  <a:cubicBezTo>
                    <a:pt x="160" y="1"/>
                    <a:pt x="1" y="15"/>
                    <a:pt x="1" y="15"/>
                  </a:cubicBezTo>
                  <a:cubicBezTo>
                    <a:pt x="1" y="15"/>
                    <a:pt x="145" y="15"/>
                    <a:pt x="348" y="44"/>
                  </a:cubicBezTo>
                  <a:cubicBezTo>
                    <a:pt x="521" y="44"/>
                    <a:pt x="680" y="15"/>
                    <a:pt x="680" y="15"/>
                  </a:cubicBezTo>
                  <a:cubicBezTo>
                    <a:pt x="680" y="15"/>
                    <a:pt x="521" y="1"/>
                    <a:pt x="34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16;p59">
              <a:extLst>
                <a:ext uri="{FF2B5EF4-FFF2-40B4-BE49-F238E27FC236}">
                  <a16:creationId xmlns:a16="http://schemas.microsoft.com/office/drawing/2014/main" id="{232FD8B4-3234-4238-8C1E-6DE1CAA105F1}"/>
                </a:ext>
              </a:extLst>
            </p:cNvPr>
            <p:cNvSpPr/>
            <p:nvPr/>
          </p:nvSpPr>
          <p:spPr>
            <a:xfrm>
              <a:off x="3055436" y="2549406"/>
              <a:ext cx="168491" cy="52491"/>
            </a:xfrm>
            <a:custGeom>
              <a:avLst/>
              <a:gdLst/>
              <a:ahLst/>
              <a:cxnLst/>
              <a:rect l="l" t="t" r="r" b="b"/>
              <a:pathLst>
                <a:path w="3945" h="1229" extrusionOk="0">
                  <a:moveTo>
                    <a:pt x="766" y="0"/>
                  </a:moveTo>
                  <a:lnTo>
                    <a:pt x="925" y="752"/>
                  </a:lnTo>
                  <a:cubicBezTo>
                    <a:pt x="925" y="752"/>
                    <a:pt x="0" y="1228"/>
                    <a:pt x="506" y="1228"/>
                  </a:cubicBezTo>
                  <a:cubicBezTo>
                    <a:pt x="1040" y="1199"/>
                    <a:pt x="3945" y="1199"/>
                    <a:pt x="3945" y="1199"/>
                  </a:cubicBezTo>
                  <a:lnTo>
                    <a:pt x="3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17;p59">
              <a:extLst>
                <a:ext uri="{FF2B5EF4-FFF2-40B4-BE49-F238E27FC236}">
                  <a16:creationId xmlns:a16="http://schemas.microsoft.com/office/drawing/2014/main" id="{5C25750A-49CA-43C6-AF1E-80D7CA4A5858}"/>
                </a:ext>
              </a:extLst>
            </p:cNvPr>
            <p:cNvSpPr/>
            <p:nvPr/>
          </p:nvSpPr>
          <p:spPr>
            <a:xfrm>
              <a:off x="3073929" y="2596303"/>
              <a:ext cx="146922" cy="1281"/>
            </a:xfrm>
            <a:custGeom>
              <a:avLst/>
              <a:gdLst/>
              <a:ahLst/>
              <a:cxnLst/>
              <a:rect l="l" t="t" r="r" b="b"/>
              <a:pathLst>
                <a:path w="3440" h="30" extrusionOk="0">
                  <a:moveTo>
                    <a:pt x="1720" y="0"/>
                  </a:moveTo>
                  <a:cubicBezTo>
                    <a:pt x="781" y="0"/>
                    <a:pt x="1" y="15"/>
                    <a:pt x="1" y="15"/>
                  </a:cubicBezTo>
                  <a:cubicBezTo>
                    <a:pt x="1" y="15"/>
                    <a:pt x="766" y="15"/>
                    <a:pt x="1720" y="29"/>
                  </a:cubicBezTo>
                  <a:cubicBezTo>
                    <a:pt x="2659" y="29"/>
                    <a:pt x="3439" y="15"/>
                    <a:pt x="3439" y="15"/>
                  </a:cubicBezTo>
                  <a:cubicBezTo>
                    <a:pt x="3439" y="0"/>
                    <a:pt x="2674" y="0"/>
                    <a:pt x="1720"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18;p59">
              <a:extLst>
                <a:ext uri="{FF2B5EF4-FFF2-40B4-BE49-F238E27FC236}">
                  <a16:creationId xmlns:a16="http://schemas.microsoft.com/office/drawing/2014/main" id="{7AEF0A2A-B746-436E-97E4-EF8743C47B53}"/>
                </a:ext>
              </a:extLst>
            </p:cNvPr>
            <p:cNvSpPr/>
            <p:nvPr/>
          </p:nvSpPr>
          <p:spPr>
            <a:xfrm>
              <a:off x="3089348" y="2583959"/>
              <a:ext cx="12386" cy="4356"/>
            </a:xfrm>
            <a:custGeom>
              <a:avLst/>
              <a:gdLst/>
              <a:ahLst/>
              <a:cxnLst/>
              <a:rect l="l" t="t" r="r" b="b"/>
              <a:pathLst>
                <a:path w="290" h="102" extrusionOk="0">
                  <a:moveTo>
                    <a:pt x="1" y="0"/>
                  </a:moveTo>
                  <a:cubicBezTo>
                    <a:pt x="1" y="0"/>
                    <a:pt x="73" y="29"/>
                    <a:pt x="145" y="58"/>
                  </a:cubicBezTo>
                  <a:cubicBezTo>
                    <a:pt x="218" y="87"/>
                    <a:pt x="290" y="102"/>
                    <a:pt x="290" y="102"/>
                  </a:cubicBezTo>
                  <a:lnTo>
                    <a:pt x="145" y="29"/>
                  </a:lnTo>
                  <a:cubicBezTo>
                    <a:pt x="73" y="0"/>
                    <a:pt x="1" y="0"/>
                    <a:pt x="1"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19;p59">
              <a:extLst>
                <a:ext uri="{FF2B5EF4-FFF2-40B4-BE49-F238E27FC236}">
                  <a16:creationId xmlns:a16="http://schemas.microsoft.com/office/drawing/2014/main" id="{0935E44E-C27A-4C90-8B4A-1D9DEDD71D71}"/>
                </a:ext>
              </a:extLst>
            </p:cNvPr>
            <p:cNvSpPr/>
            <p:nvPr/>
          </p:nvSpPr>
          <p:spPr>
            <a:xfrm>
              <a:off x="3094900" y="2581482"/>
              <a:ext cx="13027" cy="3758"/>
            </a:xfrm>
            <a:custGeom>
              <a:avLst/>
              <a:gdLst/>
              <a:ahLst/>
              <a:cxnLst/>
              <a:rect l="l" t="t" r="r" b="b"/>
              <a:pathLst>
                <a:path w="305" h="88" extrusionOk="0">
                  <a:moveTo>
                    <a:pt x="1" y="1"/>
                  </a:moveTo>
                  <a:cubicBezTo>
                    <a:pt x="1" y="15"/>
                    <a:pt x="59" y="44"/>
                    <a:pt x="160" y="44"/>
                  </a:cubicBezTo>
                  <a:cubicBezTo>
                    <a:pt x="232" y="73"/>
                    <a:pt x="304" y="87"/>
                    <a:pt x="304" y="87"/>
                  </a:cubicBezTo>
                  <a:cubicBezTo>
                    <a:pt x="304" y="87"/>
                    <a:pt x="261" y="44"/>
                    <a:pt x="160" y="15"/>
                  </a:cubicBezTo>
                  <a:cubicBezTo>
                    <a:pt x="73" y="1"/>
                    <a:pt x="1" y="1"/>
                    <a:pt x="1"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20;p59">
              <a:extLst>
                <a:ext uri="{FF2B5EF4-FFF2-40B4-BE49-F238E27FC236}">
                  <a16:creationId xmlns:a16="http://schemas.microsoft.com/office/drawing/2014/main" id="{3FC81BB8-CACD-48CF-8814-317960DA1B4F}"/>
                </a:ext>
              </a:extLst>
            </p:cNvPr>
            <p:cNvSpPr/>
            <p:nvPr/>
          </p:nvSpPr>
          <p:spPr>
            <a:xfrm>
              <a:off x="3178826" y="2579389"/>
              <a:ext cx="42625" cy="16315"/>
            </a:xfrm>
            <a:custGeom>
              <a:avLst/>
              <a:gdLst/>
              <a:ahLst/>
              <a:cxnLst/>
              <a:rect l="l" t="t" r="r" b="b"/>
              <a:pathLst>
                <a:path w="998" h="382" extrusionOk="0">
                  <a:moveTo>
                    <a:pt x="679" y="1"/>
                  </a:moveTo>
                  <a:cubicBezTo>
                    <a:pt x="605" y="1"/>
                    <a:pt x="522" y="11"/>
                    <a:pt x="434" y="35"/>
                  </a:cubicBezTo>
                  <a:cubicBezTo>
                    <a:pt x="275" y="64"/>
                    <a:pt x="160" y="136"/>
                    <a:pt x="102" y="237"/>
                  </a:cubicBezTo>
                  <a:cubicBezTo>
                    <a:pt x="59" y="266"/>
                    <a:pt x="44" y="324"/>
                    <a:pt x="30" y="339"/>
                  </a:cubicBezTo>
                  <a:cubicBezTo>
                    <a:pt x="1" y="353"/>
                    <a:pt x="1" y="382"/>
                    <a:pt x="1" y="382"/>
                  </a:cubicBezTo>
                  <a:cubicBezTo>
                    <a:pt x="30" y="382"/>
                    <a:pt x="44" y="324"/>
                    <a:pt x="102" y="266"/>
                  </a:cubicBezTo>
                  <a:cubicBezTo>
                    <a:pt x="160" y="180"/>
                    <a:pt x="290" y="107"/>
                    <a:pt x="434" y="64"/>
                  </a:cubicBezTo>
                  <a:cubicBezTo>
                    <a:pt x="593" y="35"/>
                    <a:pt x="723" y="35"/>
                    <a:pt x="839" y="35"/>
                  </a:cubicBezTo>
                  <a:lnTo>
                    <a:pt x="998" y="35"/>
                  </a:lnTo>
                  <a:cubicBezTo>
                    <a:pt x="998" y="35"/>
                    <a:pt x="940" y="21"/>
                    <a:pt x="839" y="21"/>
                  </a:cubicBezTo>
                  <a:cubicBezTo>
                    <a:pt x="793" y="8"/>
                    <a:pt x="739" y="1"/>
                    <a:pt x="679"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21;p59">
              <a:extLst>
                <a:ext uri="{FF2B5EF4-FFF2-40B4-BE49-F238E27FC236}">
                  <a16:creationId xmlns:a16="http://schemas.microsoft.com/office/drawing/2014/main" id="{452C550A-15E8-4A54-8C95-84BDEFC98347}"/>
                </a:ext>
              </a:extLst>
            </p:cNvPr>
            <p:cNvSpPr/>
            <p:nvPr/>
          </p:nvSpPr>
          <p:spPr>
            <a:xfrm>
              <a:off x="3085675" y="2587590"/>
              <a:ext cx="11147" cy="9353"/>
            </a:xfrm>
            <a:custGeom>
              <a:avLst/>
              <a:gdLst/>
              <a:ahLst/>
              <a:cxnLst/>
              <a:rect l="l" t="t" r="r" b="b"/>
              <a:pathLst>
                <a:path w="261" h="219" extrusionOk="0">
                  <a:moveTo>
                    <a:pt x="19" y="1"/>
                  </a:moveTo>
                  <a:cubicBezTo>
                    <a:pt x="7" y="1"/>
                    <a:pt x="0" y="2"/>
                    <a:pt x="0" y="2"/>
                  </a:cubicBezTo>
                  <a:cubicBezTo>
                    <a:pt x="0" y="2"/>
                    <a:pt x="72" y="2"/>
                    <a:pt x="145" y="74"/>
                  </a:cubicBezTo>
                  <a:cubicBezTo>
                    <a:pt x="217" y="147"/>
                    <a:pt x="231" y="219"/>
                    <a:pt x="231" y="219"/>
                  </a:cubicBezTo>
                  <a:cubicBezTo>
                    <a:pt x="260" y="219"/>
                    <a:pt x="260" y="132"/>
                    <a:pt x="159" y="60"/>
                  </a:cubicBezTo>
                  <a:cubicBezTo>
                    <a:pt x="107" y="8"/>
                    <a:pt x="48" y="1"/>
                    <a:pt x="19"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22;p59">
              <a:extLst>
                <a:ext uri="{FF2B5EF4-FFF2-40B4-BE49-F238E27FC236}">
                  <a16:creationId xmlns:a16="http://schemas.microsoft.com/office/drawing/2014/main" id="{75608926-FF47-4440-BC09-CE83D3DD9735}"/>
                </a:ext>
              </a:extLst>
            </p:cNvPr>
            <p:cNvSpPr/>
            <p:nvPr/>
          </p:nvSpPr>
          <p:spPr>
            <a:xfrm>
              <a:off x="3134407" y="2590109"/>
              <a:ext cx="29043" cy="1281"/>
            </a:xfrm>
            <a:custGeom>
              <a:avLst/>
              <a:gdLst/>
              <a:ahLst/>
              <a:cxnLst/>
              <a:rect l="l" t="t" r="r" b="b"/>
              <a:pathLst>
                <a:path w="680" h="30" extrusionOk="0">
                  <a:moveTo>
                    <a:pt x="333" y="1"/>
                  </a:moveTo>
                  <a:cubicBezTo>
                    <a:pt x="159" y="1"/>
                    <a:pt x="1" y="15"/>
                    <a:pt x="1" y="15"/>
                  </a:cubicBezTo>
                  <a:cubicBezTo>
                    <a:pt x="1" y="15"/>
                    <a:pt x="145" y="15"/>
                    <a:pt x="333" y="30"/>
                  </a:cubicBezTo>
                  <a:cubicBezTo>
                    <a:pt x="521" y="30"/>
                    <a:pt x="680" y="15"/>
                    <a:pt x="680" y="15"/>
                  </a:cubicBezTo>
                  <a:cubicBezTo>
                    <a:pt x="680" y="15"/>
                    <a:pt x="521" y="1"/>
                    <a:pt x="333"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23;p59">
              <a:extLst>
                <a:ext uri="{FF2B5EF4-FFF2-40B4-BE49-F238E27FC236}">
                  <a16:creationId xmlns:a16="http://schemas.microsoft.com/office/drawing/2014/main" id="{D709C2AE-583D-4A98-8F81-E599A327454F}"/>
                </a:ext>
              </a:extLst>
            </p:cNvPr>
            <p:cNvSpPr/>
            <p:nvPr/>
          </p:nvSpPr>
          <p:spPr>
            <a:xfrm>
              <a:off x="3144273" y="1457088"/>
              <a:ext cx="127190" cy="100796"/>
            </a:xfrm>
            <a:custGeom>
              <a:avLst/>
              <a:gdLst/>
              <a:ahLst/>
              <a:cxnLst/>
              <a:rect l="l" t="t" r="r" b="b"/>
              <a:pathLst>
                <a:path w="2978" h="2360" extrusionOk="0">
                  <a:moveTo>
                    <a:pt x="1946" y="0"/>
                  </a:moveTo>
                  <a:cubicBezTo>
                    <a:pt x="1943" y="0"/>
                    <a:pt x="1940" y="0"/>
                    <a:pt x="1937" y="1"/>
                  </a:cubicBezTo>
                  <a:cubicBezTo>
                    <a:pt x="1706" y="44"/>
                    <a:pt x="1720" y="1200"/>
                    <a:pt x="1720" y="1200"/>
                  </a:cubicBezTo>
                  <a:cubicBezTo>
                    <a:pt x="1720" y="1200"/>
                    <a:pt x="1606" y="102"/>
                    <a:pt x="1392" y="102"/>
                  </a:cubicBezTo>
                  <a:cubicBezTo>
                    <a:pt x="1391" y="102"/>
                    <a:pt x="1389" y="102"/>
                    <a:pt x="1388" y="102"/>
                  </a:cubicBezTo>
                  <a:cubicBezTo>
                    <a:pt x="1171" y="117"/>
                    <a:pt x="1214" y="1128"/>
                    <a:pt x="1214" y="1128"/>
                  </a:cubicBezTo>
                  <a:cubicBezTo>
                    <a:pt x="1214" y="1128"/>
                    <a:pt x="1137" y="223"/>
                    <a:pt x="1006" y="223"/>
                  </a:cubicBezTo>
                  <a:cubicBezTo>
                    <a:pt x="999" y="223"/>
                    <a:pt x="991" y="226"/>
                    <a:pt x="983" y="232"/>
                  </a:cubicBezTo>
                  <a:cubicBezTo>
                    <a:pt x="839" y="333"/>
                    <a:pt x="767" y="1056"/>
                    <a:pt x="767" y="1056"/>
                  </a:cubicBezTo>
                  <a:cubicBezTo>
                    <a:pt x="767" y="1056"/>
                    <a:pt x="741" y="453"/>
                    <a:pt x="621" y="453"/>
                  </a:cubicBezTo>
                  <a:cubicBezTo>
                    <a:pt x="612" y="453"/>
                    <a:pt x="603" y="456"/>
                    <a:pt x="593" y="463"/>
                  </a:cubicBezTo>
                  <a:cubicBezTo>
                    <a:pt x="449" y="579"/>
                    <a:pt x="44" y="2053"/>
                    <a:pt x="44" y="2053"/>
                  </a:cubicBezTo>
                  <a:cubicBezTo>
                    <a:pt x="0" y="2326"/>
                    <a:pt x="1167" y="2360"/>
                    <a:pt x="1736" y="2360"/>
                  </a:cubicBezTo>
                  <a:cubicBezTo>
                    <a:pt x="1917" y="2360"/>
                    <a:pt x="2038" y="2356"/>
                    <a:pt x="2038" y="2356"/>
                  </a:cubicBezTo>
                  <a:cubicBezTo>
                    <a:pt x="2038" y="2356"/>
                    <a:pt x="2977" y="1301"/>
                    <a:pt x="2905" y="1200"/>
                  </a:cubicBezTo>
                  <a:cubicBezTo>
                    <a:pt x="2891" y="1169"/>
                    <a:pt x="2842" y="1150"/>
                    <a:pt x="2773" y="1150"/>
                  </a:cubicBezTo>
                  <a:cubicBezTo>
                    <a:pt x="2621" y="1150"/>
                    <a:pt x="2371" y="1241"/>
                    <a:pt x="2183" y="1489"/>
                  </a:cubicBezTo>
                  <a:cubicBezTo>
                    <a:pt x="2183" y="1489"/>
                    <a:pt x="2168" y="0"/>
                    <a:pt x="1946"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24;p59">
              <a:extLst>
                <a:ext uri="{FF2B5EF4-FFF2-40B4-BE49-F238E27FC236}">
                  <a16:creationId xmlns:a16="http://schemas.microsoft.com/office/drawing/2014/main" id="{708D1568-F025-48B1-92C7-960AD94C6D30}"/>
                </a:ext>
              </a:extLst>
            </p:cNvPr>
            <p:cNvSpPr/>
            <p:nvPr/>
          </p:nvSpPr>
          <p:spPr>
            <a:xfrm>
              <a:off x="3121936" y="1544131"/>
              <a:ext cx="328483" cy="294229"/>
            </a:xfrm>
            <a:custGeom>
              <a:avLst/>
              <a:gdLst/>
              <a:ahLst/>
              <a:cxnLst/>
              <a:rect l="l" t="t" r="r" b="b"/>
              <a:pathLst>
                <a:path w="7691" h="6889" extrusionOk="0">
                  <a:moveTo>
                    <a:pt x="538" y="0"/>
                  </a:moveTo>
                  <a:cubicBezTo>
                    <a:pt x="538" y="0"/>
                    <a:pt x="249" y="2890"/>
                    <a:pt x="206" y="3612"/>
                  </a:cubicBezTo>
                  <a:cubicBezTo>
                    <a:pt x="150" y="4309"/>
                    <a:pt x="0" y="6888"/>
                    <a:pt x="2622" y="6888"/>
                  </a:cubicBezTo>
                  <a:cubicBezTo>
                    <a:pt x="2719" y="6888"/>
                    <a:pt x="2818" y="6885"/>
                    <a:pt x="2922" y="6878"/>
                  </a:cubicBezTo>
                  <a:cubicBezTo>
                    <a:pt x="5884" y="6704"/>
                    <a:pt x="7690" y="5953"/>
                    <a:pt x="7690" y="5953"/>
                  </a:cubicBezTo>
                  <a:lnTo>
                    <a:pt x="6708" y="3829"/>
                  </a:lnTo>
                  <a:cubicBezTo>
                    <a:pt x="6708" y="3829"/>
                    <a:pt x="4631" y="4354"/>
                    <a:pt x="3391" y="4354"/>
                  </a:cubicBezTo>
                  <a:cubicBezTo>
                    <a:pt x="2873" y="4354"/>
                    <a:pt x="2502" y="4262"/>
                    <a:pt x="2489" y="4003"/>
                  </a:cubicBezTo>
                  <a:cubicBezTo>
                    <a:pt x="2402" y="2081"/>
                    <a:pt x="2561" y="318"/>
                    <a:pt x="2561" y="318"/>
                  </a:cubicBezTo>
                  <a:lnTo>
                    <a:pt x="5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25;p59">
              <a:extLst>
                <a:ext uri="{FF2B5EF4-FFF2-40B4-BE49-F238E27FC236}">
                  <a16:creationId xmlns:a16="http://schemas.microsoft.com/office/drawing/2014/main" id="{378ECFB2-7F45-4546-9110-12F56C8E95E6}"/>
                </a:ext>
              </a:extLst>
            </p:cNvPr>
            <p:cNvSpPr/>
            <p:nvPr/>
          </p:nvSpPr>
          <p:spPr>
            <a:xfrm>
              <a:off x="2991883" y="2023001"/>
              <a:ext cx="589953" cy="536309"/>
            </a:xfrm>
            <a:custGeom>
              <a:avLst/>
              <a:gdLst/>
              <a:ahLst/>
              <a:cxnLst/>
              <a:rect l="l" t="t" r="r" b="b"/>
              <a:pathLst>
                <a:path w="13813" h="12557" extrusionOk="0">
                  <a:moveTo>
                    <a:pt x="2034" y="0"/>
                  </a:moveTo>
                  <a:cubicBezTo>
                    <a:pt x="0" y="0"/>
                    <a:pt x="376" y="12556"/>
                    <a:pt x="376" y="12556"/>
                  </a:cubicBezTo>
                  <a:lnTo>
                    <a:pt x="3627" y="12556"/>
                  </a:lnTo>
                  <a:cubicBezTo>
                    <a:pt x="3627" y="12556"/>
                    <a:pt x="3800" y="4639"/>
                    <a:pt x="3829" y="3974"/>
                  </a:cubicBezTo>
                  <a:cubicBezTo>
                    <a:pt x="3835" y="3825"/>
                    <a:pt x="4062" y="3771"/>
                    <a:pt x="4442" y="3771"/>
                  </a:cubicBezTo>
                  <a:cubicBezTo>
                    <a:pt x="5417" y="3771"/>
                    <a:pt x="7402" y="4126"/>
                    <a:pt x="9239" y="4126"/>
                  </a:cubicBezTo>
                  <a:cubicBezTo>
                    <a:pt x="9867" y="4126"/>
                    <a:pt x="10477" y="4085"/>
                    <a:pt x="11024" y="3974"/>
                  </a:cubicBezTo>
                  <a:cubicBezTo>
                    <a:pt x="13813" y="3439"/>
                    <a:pt x="13105" y="578"/>
                    <a:pt x="13105" y="578"/>
                  </a:cubicBezTo>
                  <a:cubicBezTo>
                    <a:pt x="13105" y="578"/>
                    <a:pt x="3641" y="44"/>
                    <a:pt x="2037" y="0"/>
                  </a:cubicBezTo>
                  <a:cubicBezTo>
                    <a:pt x="2036" y="0"/>
                    <a:pt x="2035" y="0"/>
                    <a:pt x="2034" y="0"/>
                  </a:cubicBezTo>
                  <a:close/>
                </a:path>
              </a:pathLst>
            </a:custGeom>
            <a:solidFill>
              <a:srgbClr val="8F7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26;p59">
              <a:extLst>
                <a:ext uri="{FF2B5EF4-FFF2-40B4-BE49-F238E27FC236}">
                  <a16:creationId xmlns:a16="http://schemas.microsoft.com/office/drawing/2014/main" id="{96241552-79E3-4086-91B8-93550A2DA45E}"/>
                </a:ext>
              </a:extLst>
            </p:cNvPr>
            <p:cNvSpPr/>
            <p:nvPr/>
          </p:nvSpPr>
          <p:spPr>
            <a:xfrm>
              <a:off x="3354706" y="1697035"/>
              <a:ext cx="291325" cy="393829"/>
            </a:xfrm>
            <a:custGeom>
              <a:avLst/>
              <a:gdLst/>
              <a:ahLst/>
              <a:cxnLst/>
              <a:rect l="l" t="t" r="r" b="b"/>
              <a:pathLst>
                <a:path w="6821" h="9221" extrusionOk="0">
                  <a:moveTo>
                    <a:pt x="2760" y="0"/>
                  </a:moveTo>
                  <a:cubicBezTo>
                    <a:pt x="2126" y="0"/>
                    <a:pt x="1611" y="30"/>
                    <a:pt x="1475" y="61"/>
                  </a:cubicBezTo>
                  <a:cubicBezTo>
                    <a:pt x="1070" y="162"/>
                    <a:pt x="1012" y="1347"/>
                    <a:pt x="1012" y="1347"/>
                  </a:cubicBezTo>
                  <a:lnTo>
                    <a:pt x="839" y="5089"/>
                  </a:lnTo>
                  <a:lnTo>
                    <a:pt x="1" y="8283"/>
                  </a:lnTo>
                  <a:cubicBezTo>
                    <a:pt x="1409" y="8992"/>
                    <a:pt x="2636" y="9220"/>
                    <a:pt x="3633" y="9220"/>
                  </a:cubicBezTo>
                  <a:cubicBezTo>
                    <a:pt x="5438" y="9220"/>
                    <a:pt x="6488" y="8470"/>
                    <a:pt x="6488" y="8470"/>
                  </a:cubicBezTo>
                  <a:lnTo>
                    <a:pt x="6575" y="5147"/>
                  </a:lnTo>
                  <a:cubicBezTo>
                    <a:pt x="6575" y="5147"/>
                    <a:pt x="6821" y="3818"/>
                    <a:pt x="6763" y="2286"/>
                  </a:cubicBezTo>
                  <a:cubicBezTo>
                    <a:pt x="6691" y="740"/>
                    <a:pt x="5780" y="423"/>
                    <a:pt x="5780" y="423"/>
                  </a:cubicBezTo>
                  <a:cubicBezTo>
                    <a:pt x="5348" y="91"/>
                    <a:pt x="3872" y="0"/>
                    <a:pt x="2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27;p59">
              <a:extLst>
                <a:ext uri="{FF2B5EF4-FFF2-40B4-BE49-F238E27FC236}">
                  <a16:creationId xmlns:a16="http://schemas.microsoft.com/office/drawing/2014/main" id="{B616253C-72CF-4101-9482-3811A0F9ACD5}"/>
                </a:ext>
              </a:extLst>
            </p:cNvPr>
            <p:cNvSpPr/>
            <p:nvPr/>
          </p:nvSpPr>
          <p:spPr>
            <a:xfrm>
              <a:off x="3071495" y="2034105"/>
              <a:ext cx="590594" cy="535712"/>
            </a:xfrm>
            <a:custGeom>
              <a:avLst/>
              <a:gdLst/>
              <a:ahLst/>
              <a:cxnLst/>
              <a:rect l="l" t="t" r="r" b="b"/>
              <a:pathLst>
                <a:path w="13828" h="12543" extrusionOk="0">
                  <a:moveTo>
                    <a:pt x="2044" y="0"/>
                  </a:moveTo>
                  <a:cubicBezTo>
                    <a:pt x="1" y="0"/>
                    <a:pt x="390" y="12542"/>
                    <a:pt x="390" y="12542"/>
                  </a:cubicBezTo>
                  <a:lnTo>
                    <a:pt x="3641" y="12542"/>
                  </a:lnTo>
                  <a:cubicBezTo>
                    <a:pt x="3641" y="12542"/>
                    <a:pt x="3814" y="4639"/>
                    <a:pt x="3843" y="3974"/>
                  </a:cubicBezTo>
                  <a:cubicBezTo>
                    <a:pt x="3850" y="3819"/>
                    <a:pt x="4084" y="3763"/>
                    <a:pt x="4475" y="3763"/>
                  </a:cubicBezTo>
                  <a:cubicBezTo>
                    <a:pt x="5464" y="3763"/>
                    <a:pt x="7456" y="4120"/>
                    <a:pt x="9293" y="4120"/>
                  </a:cubicBezTo>
                  <a:cubicBezTo>
                    <a:pt x="9907" y="4120"/>
                    <a:pt x="10503" y="4080"/>
                    <a:pt x="11039" y="3974"/>
                  </a:cubicBezTo>
                  <a:cubicBezTo>
                    <a:pt x="13827" y="3425"/>
                    <a:pt x="13119" y="578"/>
                    <a:pt x="13119" y="578"/>
                  </a:cubicBezTo>
                  <a:cubicBezTo>
                    <a:pt x="13119" y="578"/>
                    <a:pt x="3655" y="44"/>
                    <a:pt x="2052" y="1"/>
                  </a:cubicBezTo>
                  <a:cubicBezTo>
                    <a:pt x="2049" y="1"/>
                    <a:pt x="2047" y="0"/>
                    <a:pt x="2044" y="0"/>
                  </a:cubicBezTo>
                  <a:close/>
                </a:path>
              </a:pathLst>
            </a:custGeom>
            <a:solidFill>
              <a:srgbClr val="AA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28;p59">
              <a:extLst>
                <a:ext uri="{FF2B5EF4-FFF2-40B4-BE49-F238E27FC236}">
                  <a16:creationId xmlns:a16="http://schemas.microsoft.com/office/drawing/2014/main" id="{35DFF00B-EB5E-488A-A79E-7D64A1A6DE6B}"/>
                </a:ext>
              </a:extLst>
            </p:cNvPr>
            <p:cNvSpPr/>
            <p:nvPr/>
          </p:nvSpPr>
          <p:spPr>
            <a:xfrm>
              <a:off x="3341765" y="1699256"/>
              <a:ext cx="96311" cy="106561"/>
            </a:xfrm>
            <a:custGeom>
              <a:avLst/>
              <a:gdLst/>
              <a:ahLst/>
              <a:cxnLst/>
              <a:rect l="l" t="t" r="r" b="b"/>
              <a:pathLst>
                <a:path w="2255" h="2495" extrusionOk="0">
                  <a:moveTo>
                    <a:pt x="2052" y="0"/>
                  </a:moveTo>
                  <a:cubicBezTo>
                    <a:pt x="1545" y="0"/>
                    <a:pt x="246" y="149"/>
                    <a:pt x="15" y="1642"/>
                  </a:cubicBezTo>
                  <a:lnTo>
                    <a:pt x="0" y="2379"/>
                  </a:lnTo>
                  <a:lnTo>
                    <a:pt x="1806" y="2495"/>
                  </a:lnTo>
                  <a:lnTo>
                    <a:pt x="2254" y="9"/>
                  </a:lnTo>
                  <a:cubicBezTo>
                    <a:pt x="2254" y="9"/>
                    <a:pt x="2177" y="0"/>
                    <a:pt x="2052" y="0"/>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29;p59">
              <a:extLst>
                <a:ext uri="{FF2B5EF4-FFF2-40B4-BE49-F238E27FC236}">
                  <a16:creationId xmlns:a16="http://schemas.microsoft.com/office/drawing/2014/main" id="{F86E5E91-80BF-4B93-8BE8-AFBED30E0A12}"/>
                </a:ext>
              </a:extLst>
            </p:cNvPr>
            <p:cNvSpPr/>
            <p:nvPr/>
          </p:nvSpPr>
          <p:spPr>
            <a:xfrm>
              <a:off x="3252287" y="1892136"/>
              <a:ext cx="101863" cy="127575"/>
            </a:xfrm>
            <a:custGeom>
              <a:avLst/>
              <a:gdLst/>
              <a:ahLst/>
              <a:cxnLst/>
              <a:rect l="l" t="t" r="r" b="b"/>
              <a:pathLst>
                <a:path w="2385" h="2987" extrusionOk="0">
                  <a:moveTo>
                    <a:pt x="1495" y="0"/>
                  </a:moveTo>
                  <a:cubicBezTo>
                    <a:pt x="1492" y="0"/>
                    <a:pt x="1490" y="1"/>
                    <a:pt x="1488" y="1"/>
                  </a:cubicBezTo>
                  <a:cubicBezTo>
                    <a:pt x="1373" y="30"/>
                    <a:pt x="1301" y="406"/>
                    <a:pt x="1590" y="767"/>
                  </a:cubicBezTo>
                  <a:cubicBezTo>
                    <a:pt x="1590" y="767"/>
                    <a:pt x="753" y="566"/>
                    <a:pt x="322" y="566"/>
                  </a:cubicBezTo>
                  <a:cubicBezTo>
                    <a:pt x="176" y="566"/>
                    <a:pt x="76" y="589"/>
                    <a:pt x="73" y="652"/>
                  </a:cubicBezTo>
                  <a:cubicBezTo>
                    <a:pt x="58" y="883"/>
                    <a:pt x="1200" y="1157"/>
                    <a:pt x="1200" y="1157"/>
                  </a:cubicBezTo>
                  <a:cubicBezTo>
                    <a:pt x="1200" y="1157"/>
                    <a:pt x="756" y="1088"/>
                    <a:pt x="418" y="1088"/>
                  </a:cubicBezTo>
                  <a:cubicBezTo>
                    <a:pt x="221" y="1088"/>
                    <a:pt x="60" y="1112"/>
                    <a:pt x="44" y="1186"/>
                  </a:cubicBezTo>
                  <a:cubicBezTo>
                    <a:pt x="0" y="1403"/>
                    <a:pt x="997" y="1620"/>
                    <a:pt x="997" y="1620"/>
                  </a:cubicBezTo>
                  <a:cubicBezTo>
                    <a:pt x="997" y="1620"/>
                    <a:pt x="548" y="1549"/>
                    <a:pt x="269" y="1549"/>
                  </a:cubicBezTo>
                  <a:cubicBezTo>
                    <a:pt x="130" y="1549"/>
                    <a:pt x="34" y="1567"/>
                    <a:pt x="58" y="1620"/>
                  </a:cubicBezTo>
                  <a:cubicBezTo>
                    <a:pt x="130" y="1779"/>
                    <a:pt x="795" y="2039"/>
                    <a:pt x="795" y="2039"/>
                  </a:cubicBezTo>
                  <a:cubicBezTo>
                    <a:pt x="795" y="2039"/>
                    <a:pt x="493" y="1968"/>
                    <a:pt x="313" y="1968"/>
                  </a:cubicBezTo>
                  <a:cubicBezTo>
                    <a:pt x="223" y="1968"/>
                    <a:pt x="164" y="1986"/>
                    <a:pt x="188" y="2039"/>
                  </a:cubicBezTo>
                  <a:cubicBezTo>
                    <a:pt x="260" y="2198"/>
                    <a:pt x="1575" y="2978"/>
                    <a:pt x="1575" y="2978"/>
                  </a:cubicBezTo>
                  <a:cubicBezTo>
                    <a:pt x="1589" y="2984"/>
                    <a:pt x="1603" y="2987"/>
                    <a:pt x="1617" y="2987"/>
                  </a:cubicBezTo>
                  <a:cubicBezTo>
                    <a:pt x="1970" y="2987"/>
                    <a:pt x="2384" y="1128"/>
                    <a:pt x="2384" y="1128"/>
                  </a:cubicBezTo>
                  <a:cubicBezTo>
                    <a:pt x="2384" y="1128"/>
                    <a:pt x="1618" y="0"/>
                    <a:pt x="1495"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30;p59">
              <a:extLst>
                <a:ext uri="{FF2B5EF4-FFF2-40B4-BE49-F238E27FC236}">
                  <a16:creationId xmlns:a16="http://schemas.microsoft.com/office/drawing/2014/main" id="{7FF70996-C481-43A1-A791-F92083A1BF21}"/>
                </a:ext>
              </a:extLst>
            </p:cNvPr>
            <p:cNvSpPr/>
            <p:nvPr/>
          </p:nvSpPr>
          <p:spPr>
            <a:xfrm>
              <a:off x="3319556" y="1782925"/>
              <a:ext cx="333864" cy="302814"/>
            </a:xfrm>
            <a:custGeom>
              <a:avLst/>
              <a:gdLst/>
              <a:ahLst/>
              <a:cxnLst/>
              <a:rect l="l" t="t" r="r" b="b"/>
              <a:pathLst>
                <a:path w="7817" h="7090" extrusionOk="0">
                  <a:moveTo>
                    <a:pt x="5260" y="1"/>
                  </a:moveTo>
                  <a:cubicBezTo>
                    <a:pt x="5260" y="1"/>
                    <a:pt x="5232" y="4688"/>
                    <a:pt x="4412" y="4688"/>
                  </a:cubicBezTo>
                  <a:cubicBezTo>
                    <a:pt x="4396" y="4688"/>
                    <a:pt x="4380" y="4686"/>
                    <a:pt x="4364" y="4682"/>
                  </a:cubicBezTo>
                  <a:cubicBezTo>
                    <a:pt x="2485" y="4292"/>
                    <a:pt x="809" y="3685"/>
                    <a:pt x="809" y="3685"/>
                  </a:cubicBezTo>
                  <a:lnTo>
                    <a:pt x="0" y="5564"/>
                  </a:lnTo>
                  <a:cubicBezTo>
                    <a:pt x="0" y="5564"/>
                    <a:pt x="2731" y="6561"/>
                    <a:pt x="3410" y="6792"/>
                  </a:cubicBezTo>
                  <a:cubicBezTo>
                    <a:pt x="3694" y="6892"/>
                    <a:pt x="4297" y="7090"/>
                    <a:pt x="4948" y="7090"/>
                  </a:cubicBezTo>
                  <a:cubicBezTo>
                    <a:pt x="5889" y="7090"/>
                    <a:pt x="6929" y="6678"/>
                    <a:pt x="7253" y="4971"/>
                  </a:cubicBezTo>
                  <a:cubicBezTo>
                    <a:pt x="7817" y="2067"/>
                    <a:pt x="7542" y="131"/>
                    <a:pt x="7542" y="131"/>
                  </a:cubicBezTo>
                  <a:lnTo>
                    <a:pt x="52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31;p59">
              <a:extLst>
                <a:ext uri="{FF2B5EF4-FFF2-40B4-BE49-F238E27FC236}">
                  <a16:creationId xmlns:a16="http://schemas.microsoft.com/office/drawing/2014/main" id="{9413E5A3-9255-4D25-BAA4-FF9CE916E5FC}"/>
                </a:ext>
              </a:extLst>
            </p:cNvPr>
            <p:cNvSpPr/>
            <p:nvPr/>
          </p:nvSpPr>
          <p:spPr>
            <a:xfrm>
              <a:off x="3208467" y="2060628"/>
              <a:ext cx="412878" cy="507309"/>
            </a:xfrm>
            <a:custGeom>
              <a:avLst/>
              <a:gdLst/>
              <a:ahLst/>
              <a:cxnLst/>
              <a:rect l="l" t="t" r="r" b="b"/>
              <a:pathLst>
                <a:path w="9667" h="11878" extrusionOk="0">
                  <a:moveTo>
                    <a:pt x="9565" y="1"/>
                  </a:moveTo>
                  <a:cubicBezTo>
                    <a:pt x="9566" y="2"/>
                    <a:pt x="9594" y="74"/>
                    <a:pt x="9609" y="203"/>
                  </a:cubicBezTo>
                  <a:cubicBezTo>
                    <a:pt x="9623" y="333"/>
                    <a:pt x="9623" y="535"/>
                    <a:pt x="9565" y="767"/>
                  </a:cubicBezTo>
                  <a:cubicBezTo>
                    <a:pt x="9522" y="998"/>
                    <a:pt x="9392" y="1287"/>
                    <a:pt x="9161" y="1561"/>
                  </a:cubicBezTo>
                  <a:cubicBezTo>
                    <a:pt x="9031" y="1691"/>
                    <a:pt x="8901" y="1807"/>
                    <a:pt x="8742" y="1937"/>
                  </a:cubicBezTo>
                  <a:cubicBezTo>
                    <a:pt x="8583" y="2067"/>
                    <a:pt x="8381" y="2154"/>
                    <a:pt x="8178" y="2240"/>
                  </a:cubicBezTo>
                  <a:cubicBezTo>
                    <a:pt x="7788" y="2414"/>
                    <a:pt x="7297" y="2515"/>
                    <a:pt x="6777" y="2573"/>
                  </a:cubicBezTo>
                  <a:cubicBezTo>
                    <a:pt x="6242" y="2631"/>
                    <a:pt x="5693" y="2659"/>
                    <a:pt x="5086" y="2703"/>
                  </a:cubicBezTo>
                  <a:cubicBezTo>
                    <a:pt x="4666" y="2718"/>
                    <a:pt x="4230" y="2726"/>
                    <a:pt x="3779" y="2726"/>
                  </a:cubicBezTo>
                  <a:cubicBezTo>
                    <a:pt x="2973" y="2726"/>
                    <a:pt x="2123" y="2701"/>
                    <a:pt x="1243" y="2645"/>
                  </a:cubicBezTo>
                  <a:cubicBezTo>
                    <a:pt x="1180" y="2640"/>
                    <a:pt x="1114" y="2636"/>
                    <a:pt x="1049" y="2636"/>
                  </a:cubicBezTo>
                  <a:cubicBezTo>
                    <a:pt x="936" y="2636"/>
                    <a:pt x="824" y="2646"/>
                    <a:pt x="723" y="2674"/>
                  </a:cubicBezTo>
                  <a:cubicBezTo>
                    <a:pt x="564" y="2717"/>
                    <a:pt x="391" y="2847"/>
                    <a:pt x="318" y="3006"/>
                  </a:cubicBezTo>
                  <a:cubicBezTo>
                    <a:pt x="246" y="3151"/>
                    <a:pt x="232" y="3324"/>
                    <a:pt x="232" y="3497"/>
                  </a:cubicBezTo>
                  <a:cubicBezTo>
                    <a:pt x="232" y="3656"/>
                    <a:pt x="217" y="3815"/>
                    <a:pt x="217" y="3974"/>
                  </a:cubicBezTo>
                  <a:cubicBezTo>
                    <a:pt x="203" y="4624"/>
                    <a:pt x="174" y="5246"/>
                    <a:pt x="159" y="5838"/>
                  </a:cubicBezTo>
                  <a:cubicBezTo>
                    <a:pt x="130" y="7008"/>
                    <a:pt x="87" y="8078"/>
                    <a:pt x="73" y="8988"/>
                  </a:cubicBezTo>
                  <a:cubicBezTo>
                    <a:pt x="58" y="9869"/>
                    <a:pt x="29" y="10592"/>
                    <a:pt x="15" y="11097"/>
                  </a:cubicBezTo>
                  <a:cubicBezTo>
                    <a:pt x="0" y="11343"/>
                    <a:pt x="0" y="11531"/>
                    <a:pt x="0" y="11675"/>
                  </a:cubicBezTo>
                  <a:lnTo>
                    <a:pt x="0" y="11820"/>
                  </a:lnTo>
                  <a:lnTo>
                    <a:pt x="0" y="11878"/>
                  </a:lnTo>
                  <a:cubicBezTo>
                    <a:pt x="0" y="11878"/>
                    <a:pt x="0" y="11849"/>
                    <a:pt x="58" y="11834"/>
                  </a:cubicBezTo>
                  <a:lnTo>
                    <a:pt x="58" y="11690"/>
                  </a:lnTo>
                  <a:cubicBezTo>
                    <a:pt x="58" y="11545"/>
                    <a:pt x="58" y="11358"/>
                    <a:pt x="73" y="11112"/>
                  </a:cubicBezTo>
                  <a:cubicBezTo>
                    <a:pt x="87" y="10606"/>
                    <a:pt x="102" y="9884"/>
                    <a:pt x="145" y="9002"/>
                  </a:cubicBezTo>
                  <a:cubicBezTo>
                    <a:pt x="174" y="8121"/>
                    <a:pt x="217" y="7052"/>
                    <a:pt x="246" y="5853"/>
                  </a:cubicBezTo>
                  <a:cubicBezTo>
                    <a:pt x="275" y="5260"/>
                    <a:pt x="289" y="4653"/>
                    <a:pt x="304" y="4003"/>
                  </a:cubicBezTo>
                  <a:cubicBezTo>
                    <a:pt x="304" y="3830"/>
                    <a:pt x="318" y="3671"/>
                    <a:pt x="318" y="3512"/>
                  </a:cubicBezTo>
                  <a:cubicBezTo>
                    <a:pt x="318" y="3338"/>
                    <a:pt x="347" y="3180"/>
                    <a:pt x="419" y="3035"/>
                  </a:cubicBezTo>
                  <a:cubicBezTo>
                    <a:pt x="492" y="2891"/>
                    <a:pt x="607" y="2789"/>
                    <a:pt x="781" y="2746"/>
                  </a:cubicBezTo>
                  <a:cubicBezTo>
                    <a:pt x="925" y="2717"/>
                    <a:pt x="1099" y="2717"/>
                    <a:pt x="1257" y="2717"/>
                  </a:cubicBezTo>
                  <a:cubicBezTo>
                    <a:pt x="2078" y="2778"/>
                    <a:pt x="2878" y="2803"/>
                    <a:pt x="3647" y="2803"/>
                  </a:cubicBezTo>
                  <a:cubicBezTo>
                    <a:pt x="4150" y="2803"/>
                    <a:pt x="4641" y="2792"/>
                    <a:pt x="5115" y="2775"/>
                  </a:cubicBezTo>
                  <a:cubicBezTo>
                    <a:pt x="5708" y="2732"/>
                    <a:pt x="6271" y="2703"/>
                    <a:pt x="6791" y="2645"/>
                  </a:cubicBezTo>
                  <a:cubicBezTo>
                    <a:pt x="7311" y="2573"/>
                    <a:pt x="7803" y="2486"/>
                    <a:pt x="8222" y="2298"/>
                  </a:cubicBezTo>
                  <a:cubicBezTo>
                    <a:pt x="8410" y="2211"/>
                    <a:pt x="8612" y="2125"/>
                    <a:pt x="8771" y="1995"/>
                  </a:cubicBezTo>
                  <a:cubicBezTo>
                    <a:pt x="8944" y="1865"/>
                    <a:pt x="9089" y="1735"/>
                    <a:pt x="9190" y="1590"/>
                  </a:cubicBezTo>
                  <a:cubicBezTo>
                    <a:pt x="9421" y="1330"/>
                    <a:pt x="9551" y="1041"/>
                    <a:pt x="9609" y="781"/>
                  </a:cubicBezTo>
                  <a:cubicBezTo>
                    <a:pt x="9667" y="535"/>
                    <a:pt x="9638" y="333"/>
                    <a:pt x="9623" y="203"/>
                  </a:cubicBezTo>
                  <a:cubicBezTo>
                    <a:pt x="9595" y="74"/>
                    <a:pt x="9566" y="2"/>
                    <a:pt x="956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32;p59">
              <a:extLst>
                <a:ext uri="{FF2B5EF4-FFF2-40B4-BE49-F238E27FC236}">
                  <a16:creationId xmlns:a16="http://schemas.microsoft.com/office/drawing/2014/main" id="{0D843D22-77F0-4CD6-980B-F1B351556029}"/>
                </a:ext>
              </a:extLst>
            </p:cNvPr>
            <p:cNvSpPr/>
            <p:nvPr/>
          </p:nvSpPr>
          <p:spPr>
            <a:xfrm>
              <a:off x="3322631" y="2199480"/>
              <a:ext cx="303027" cy="44504"/>
            </a:xfrm>
            <a:custGeom>
              <a:avLst/>
              <a:gdLst/>
              <a:ahLst/>
              <a:cxnLst/>
              <a:rect l="l" t="t" r="r" b="b"/>
              <a:pathLst>
                <a:path w="7095" h="1042" extrusionOk="0">
                  <a:moveTo>
                    <a:pt x="0" y="1"/>
                  </a:moveTo>
                  <a:lnTo>
                    <a:pt x="130" y="694"/>
                  </a:lnTo>
                  <a:lnTo>
                    <a:pt x="6936" y="1041"/>
                  </a:lnTo>
                  <a:lnTo>
                    <a:pt x="7095" y="3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33;p59">
              <a:extLst>
                <a:ext uri="{FF2B5EF4-FFF2-40B4-BE49-F238E27FC236}">
                  <a16:creationId xmlns:a16="http://schemas.microsoft.com/office/drawing/2014/main" id="{7B05E97B-E533-422E-8667-D543D3CB7A38}"/>
                </a:ext>
              </a:extLst>
            </p:cNvPr>
            <p:cNvSpPr/>
            <p:nvPr/>
          </p:nvSpPr>
          <p:spPr>
            <a:xfrm>
              <a:off x="3578722" y="2233435"/>
              <a:ext cx="30281" cy="359191"/>
            </a:xfrm>
            <a:custGeom>
              <a:avLst/>
              <a:gdLst/>
              <a:ahLst/>
              <a:cxnLst/>
              <a:rect l="l" t="t" r="r" b="b"/>
              <a:pathLst>
                <a:path w="709" h="8410" extrusionOk="0">
                  <a:moveTo>
                    <a:pt x="362" y="0"/>
                  </a:moveTo>
                  <a:lnTo>
                    <a:pt x="1" y="8410"/>
                  </a:lnTo>
                  <a:lnTo>
                    <a:pt x="246" y="8410"/>
                  </a:lnTo>
                  <a:lnTo>
                    <a:pt x="709" y="29"/>
                  </a:lnTo>
                  <a:lnTo>
                    <a:pt x="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34;p59">
              <a:extLst>
                <a:ext uri="{FF2B5EF4-FFF2-40B4-BE49-F238E27FC236}">
                  <a16:creationId xmlns:a16="http://schemas.microsoft.com/office/drawing/2014/main" id="{D887308D-7252-4D30-8E32-743A04812794}"/>
                </a:ext>
              </a:extLst>
            </p:cNvPr>
            <p:cNvSpPr/>
            <p:nvPr/>
          </p:nvSpPr>
          <p:spPr>
            <a:xfrm>
              <a:off x="3331899" y="2222928"/>
              <a:ext cx="14820" cy="359234"/>
            </a:xfrm>
            <a:custGeom>
              <a:avLst/>
              <a:gdLst/>
              <a:ahLst/>
              <a:cxnLst/>
              <a:rect l="l" t="t" r="r" b="b"/>
              <a:pathLst>
                <a:path w="347" h="8411" extrusionOk="0">
                  <a:moveTo>
                    <a:pt x="0" y="1"/>
                  </a:moveTo>
                  <a:lnTo>
                    <a:pt x="72" y="8410"/>
                  </a:lnTo>
                  <a:lnTo>
                    <a:pt x="318" y="8396"/>
                  </a:lnTo>
                  <a:lnTo>
                    <a:pt x="347"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5;p59">
              <a:extLst>
                <a:ext uri="{FF2B5EF4-FFF2-40B4-BE49-F238E27FC236}">
                  <a16:creationId xmlns:a16="http://schemas.microsoft.com/office/drawing/2014/main" id="{BCF3E276-6F88-491E-B4BB-6CC5DBB948AF}"/>
                </a:ext>
              </a:extLst>
            </p:cNvPr>
            <p:cNvSpPr/>
            <p:nvPr/>
          </p:nvSpPr>
          <p:spPr>
            <a:xfrm>
              <a:off x="3339288" y="2223569"/>
              <a:ext cx="254893" cy="230207"/>
            </a:xfrm>
            <a:custGeom>
              <a:avLst/>
              <a:gdLst/>
              <a:ahLst/>
              <a:cxnLst/>
              <a:rect l="l" t="t" r="r" b="b"/>
              <a:pathLst>
                <a:path w="5968" h="5390" extrusionOk="0">
                  <a:moveTo>
                    <a:pt x="188" y="0"/>
                  </a:moveTo>
                  <a:lnTo>
                    <a:pt x="1" y="145"/>
                  </a:lnTo>
                  <a:lnTo>
                    <a:pt x="5968" y="5390"/>
                  </a:lnTo>
                  <a:lnTo>
                    <a:pt x="5968" y="5028"/>
                  </a:lnTo>
                  <a:lnTo>
                    <a:pt x="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6;p59">
              <a:extLst>
                <a:ext uri="{FF2B5EF4-FFF2-40B4-BE49-F238E27FC236}">
                  <a16:creationId xmlns:a16="http://schemas.microsoft.com/office/drawing/2014/main" id="{45CDBBE3-44C0-412F-9565-7DD5A018CB56}"/>
                </a:ext>
              </a:extLst>
            </p:cNvPr>
            <p:cNvSpPr/>
            <p:nvPr/>
          </p:nvSpPr>
          <p:spPr>
            <a:xfrm>
              <a:off x="3334334" y="2233435"/>
              <a:ext cx="262965" cy="220341"/>
            </a:xfrm>
            <a:custGeom>
              <a:avLst/>
              <a:gdLst/>
              <a:ahLst/>
              <a:cxnLst/>
              <a:rect l="l" t="t" r="r" b="b"/>
              <a:pathLst>
                <a:path w="6157" h="5159" extrusionOk="0">
                  <a:moveTo>
                    <a:pt x="5968" y="0"/>
                  </a:moveTo>
                  <a:lnTo>
                    <a:pt x="1" y="4942"/>
                  </a:lnTo>
                  <a:lnTo>
                    <a:pt x="44" y="5159"/>
                  </a:lnTo>
                  <a:lnTo>
                    <a:pt x="6156" y="174"/>
                  </a:lnTo>
                  <a:lnTo>
                    <a:pt x="5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7;p59">
              <a:extLst>
                <a:ext uri="{FF2B5EF4-FFF2-40B4-BE49-F238E27FC236}">
                  <a16:creationId xmlns:a16="http://schemas.microsoft.com/office/drawing/2014/main" id="{740C1959-6F3F-4A1D-A307-485C975F57D5}"/>
                </a:ext>
              </a:extLst>
            </p:cNvPr>
            <p:cNvSpPr/>
            <p:nvPr/>
          </p:nvSpPr>
          <p:spPr>
            <a:xfrm>
              <a:off x="3380631" y="1529311"/>
              <a:ext cx="158027" cy="200310"/>
            </a:xfrm>
            <a:custGeom>
              <a:avLst/>
              <a:gdLst/>
              <a:ahLst/>
              <a:cxnLst/>
              <a:rect l="l" t="t" r="r" b="b"/>
              <a:pathLst>
                <a:path w="3700" h="4690" extrusionOk="0">
                  <a:moveTo>
                    <a:pt x="1752" y="0"/>
                  </a:moveTo>
                  <a:cubicBezTo>
                    <a:pt x="1737" y="0"/>
                    <a:pt x="1721" y="0"/>
                    <a:pt x="1706" y="0"/>
                  </a:cubicBezTo>
                  <a:lnTo>
                    <a:pt x="752" y="15"/>
                  </a:lnTo>
                  <a:cubicBezTo>
                    <a:pt x="752" y="15"/>
                    <a:pt x="174" y="15"/>
                    <a:pt x="174" y="289"/>
                  </a:cubicBezTo>
                  <a:cubicBezTo>
                    <a:pt x="174" y="289"/>
                    <a:pt x="1" y="3555"/>
                    <a:pt x="1026" y="3613"/>
                  </a:cubicBezTo>
                  <a:lnTo>
                    <a:pt x="1662" y="3613"/>
                  </a:lnTo>
                  <a:lnTo>
                    <a:pt x="1662" y="4089"/>
                  </a:lnTo>
                  <a:cubicBezTo>
                    <a:pt x="1662" y="4248"/>
                    <a:pt x="1734" y="4393"/>
                    <a:pt x="1879" y="4465"/>
                  </a:cubicBezTo>
                  <a:cubicBezTo>
                    <a:pt x="2053" y="4570"/>
                    <a:pt x="2306" y="4690"/>
                    <a:pt x="2562" y="4690"/>
                  </a:cubicBezTo>
                  <a:cubicBezTo>
                    <a:pt x="2730" y="4690"/>
                    <a:pt x="2900" y="4638"/>
                    <a:pt x="3049" y="4494"/>
                  </a:cubicBezTo>
                  <a:cubicBezTo>
                    <a:pt x="3208" y="4335"/>
                    <a:pt x="3280" y="4104"/>
                    <a:pt x="3266" y="3887"/>
                  </a:cubicBezTo>
                  <a:lnTo>
                    <a:pt x="3122" y="2153"/>
                  </a:lnTo>
                  <a:cubicBezTo>
                    <a:pt x="3122" y="2153"/>
                    <a:pt x="3699" y="2038"/>
                    <a:pt x="3584" y="1431"/>
                  </a:cubicBezTo>
                  <a:cubicBezTo>
                    <a:pt x="3522" y="1097"/>
                    <a:pt x="3354" y="1001"/>
                    <a:pt x="3182" y="1001"/>
                  </a:cubicBezTo>
                  <a:cubicBezTo>
                    <a:pt x="2953" y="1001"/>
                    <a:pt x="2717" y="1171"/>
                    <a:pt x="2717" y="1171"/>
                  </a:cubicBezTo>
                  <a:lnTo>
                    <a:pt x="2717" y="434"/>
                  </a:lnTo>
                  <a:cubicBezTo>
                    <a:pt x="2717" y="434"/>
                    <a:pt x="2689" y="0"/>
                    <a:pt x="1752"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8;p59">
              <a:extLst>
                <a:ext uri="{FF2B5EF4-FFF2-40B4-BE49-F238E27FC236}">
                  <a16:creationId xmlns:a16="http://schemas.microsoft.com/office/drawing/2014/main" id="{FC139AB3-0AE2-4CEE-9F86-FABD3FD7E4CF}"/>
                </a:ext>
              </a:extLst>
            </p:cNvPr>
            <p:cNvSpPr/>
            <p:nvPr/>
          </p:nvSpPr>
          <p:spPr>
            <a:xfrm>
              <a:off x="3412707" y="1594743"/>
              <a:ext cx="8072" cy="41386"/>
            </a:xfrm>
            <a:custGeom>
              <a:avLst/>
              <a:gdLst/>
              <a:ahLst/>
              <a:cxnLst/>
              <a:rect l="l" t="t" r="r" b="b"/>
              <a:pathLst>
                <a:path w="189" h="969" extrusionOk="0">
                  <a:moveTo>
                    <a:pt x="44" y="0"/>
                  </a:moveTo>
                  <a:cubicBezTo>
                    <a:pt x="15" y="0"/>
                    <a:pt x="1" y="246"/>
                    <a:pt x="1" y="520"/>
                  </a:cubicBezTo>
                  <a:lnTo>
                    <a:pt x="1" y="722"/>
                  </a:lnTo>
                  <a:cubicBezTo>
                    <a:pt x="1" y="795"/>
                    <a:pt x="1" y="853"/>
                    <a:pt x="44" y="910"/>
                  </a:cubicBezTo>
                  <a:cubicBezTo>
                    <a:pt x="73" y="939"/>
                    <a:pt x="117" y="968"/>
                    <a:pt x="145" y="968"/>
                  </a:cubicBezTo>
                  <a:cubicBezTo>
                    <a:pt x="160" y="968"/>
                    <a:pt x="189" y="939"/>
                    <a:pt x="189" y="939"/>
                  </a:cubicBezTo>
                  <a:lnTo>
                    <a:pt x="145" y="939"/>
                  </a:lnTo>
                  <a:cubicBezTo>
                    <a:pt x="131" y="939"/>
                    <a:pt x="88" y="925"/>
                    <a:pt x="73" y="881"/>
                  </a:cubicBezTo>
                  <a:cubicBezTo>
                    <a:pt x="44" y="809"/>
                    <a:pt x="59" y="665"/>
                    <a:pt x="59" y="520"/>
                  </a:cubicBezTo>
                  <a:cubicBezTo>
                    <a:pt x="73" y="246"/>
                    <a:pt x="5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9;p59">
              <a:extLst>
                <a:ext uri="{FF2B5EF4-FFF2-40B4-BE49-F238E27FC236}">
                  <a16:creationId xmlns:a16="http://schemas.microsoft.com/office/drawing/2014/main" id="{43927D1F-96FF-402B-B0FF-C71764B80A17}"/>
                </a:ext>
              </a:extLst>
            </p:cNvPr>
            <p:cNvSpPr/>
            <p:nvPr/>
          </p:nvSpPr>
          <p:spPr>
            <a:xfrm>
              <a:off x="3442946" y="1595939"/>
              <a:ext cx="3161" cy="10037"/>
            </a:xfrm>
            <a:custGeom>
              <a:avLst/>
              <a:gdLst/>
              <a:ahLst/>
              <a:cxnLst/>
              <a:rect l="l" t="t" r="r" b="b"/>
              <a:pathLst>
                <a:path w="74" h="235" extrusionOk="0">
                  <a:moveTo>
                    <a:pt x="30" y="1"/>
                  </a:moveTo>
                  <a:cubicBezTo>
                    <a:pt x="15" y="1"/>
                    <a:pt x="1" y="44"/>
                    <a:pt x="1" y="102"/>
                  </a:cubicBezTo>
                  <a:cubicBezTo>
                    <a:pt x="1" y="174"/>
                    <a:pt x="15" y="232"/>
                    <a:pt x="30" y="232"/>
                  </a:cubicBezTo>
                  <a:cubicBezTo>
                    <a:pt x="31" y="234"/>
                    <a:pt x="33" y="234"/>
                    <a:pt x="35" y="234"/>
                  </a:cubicBezTo>
                  <a:cubicBezTo>
                    <a:pt x="50" y="234"/>
                    <a:pt x="73" y="181"/>
                    <a:pt x="73" y="117"/>
                  </a:cubicBezTo>
                  <a:cubicBezTo>
                    <a:pt x="73" y="4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40;p59">
              <a:extLst>
                <a:ext uri="{FF2B5EF4-FFF2-40B4-BE49-F238E27FC236}">
                  <a16:creationId xmlns:a16="http://schemas.microsoft.com/office/drawing/2014/main" id="{30A62D4E-82CD-4EBC-A20B-F1F413AAFA0E}"/>
                </a:ext>
              </a:extLst>
            </p:cNvPr>
            <p:cNvSpPr/>
            <p:nvPr/>
          </p:nvSpPr>
          <p:spPr>
            <a:xfrm>
              <a:off x="3397288" y="1594743"/>
              <a:ext cx="3118" cy="10592"/>
            </a:xfrm>
            <a:custGeom>
              <a:avLst/>
              <a:gdLst/>
              <a:ahLst/>
              <a:cxnLst/>
              <a:rect l="l" t="t" r="r" b="b"/>
              <a:pathLst>
                <a:path w="73" h="248" extrusionOk="0">
                  <a:moveTo>
                    <a:pt x="44" y="0"/>
                  </a:moveTo>
                  <a:cubicBezTo>
                    <a:pt x="15" y="0"/>
                    <a:pt x="1" y="58"/>
                    <a:pt x="1" y="116"/>
                  </a:cubicBezTo>
                  <a:cubicBezTo>
                    <a:pt x="1" y="188"/>
                    <a:pt x="15" y="246"/>
                    <a:pt x="44" y="246"/>
                  </a:cubicBezTo>
                  <a:cubicBezTo>
                    <a:pt x="46" y="247"/>
                    <a:pt x="47" y="248"/>
                    <a:pt x="49" y="248"/>
                  </a:cubicBezTo>
                  <a:cubicBezTo>
                    <a:pt x="61" y="248"/>
                    <a:pt x="73" y="195"/>
                    <a:pt x="73" y="130"/>
                  </a:cubicBezTo>
                  <a:cubicBezTo>
                    <a:pt x="73" y="58"/>
                    <a:pt x="5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41;p59">
              <a:extLst>
                <a:ext uri="{FF2B5EF4-FFF2-40B4-BE49-F238E27FC236}">
                  <a16:creationId xmlns:a16="http://schemas.microsoft.com/office/drawing/2014/main" id="{B97B38E9-C207-40DD-99E3-268F8EF784ED}"/>
                </a:ext>
              </a:extLst>
            </p:cNvPr>
            <p:cNvSpPr/>
            <p:nvPr/>
          </p:nvSpPr>
          <p:spPr>
            <a:xfrm>
              <a:off x="3499750" y="1584834"/>
              <a:ext cx="20415" cy="27206"/>
            </a:xfrm>
            <a:custGeom>
              <a:avLst/>
              <a:gdLst/>
              <a:ahLst/>
              <a:cxnLst/>
              <a:rect l="l" t="t" r="r" b="b"/>
              <a:pathLst>
                <a:path w="478" h="637" extrusionOk="0">
                  <a:moveTo>
                    <a:pt x="419" y="1"/>
                  </a:moveTo>
                  <a:cubicBezTo>
                    <a:pt x="419" y="1"/>
                    <a:pt x="361" y="1"/>
                    <a:pt x="289" y="30"/>
                  </a:cubicBezTo>
                  <a:cubicBezTo>
                    <a:pt x="217" y="73"/>
                    <a:pt x="116" y="145"/>
                    <a:pt x="58" y="275"/>
                  </a:cubicBezTo>
                  <a:lnTo>
                    <a:pt x="0" y="377"/>
                  </a:lnTo>
                  <a:lnTo>
                    <a:pt x="0" y="377"/>
                  </a:lnTo>
                  <a:lnTo>
                    <a:pt x="116" y="304"/>
                  </a:lnTo>
                  <a:cubicBezTo>
                    <a:pt x="145" y="275"/>
                    <a:pt x="188" y="261"/>
                    <a:pt x="246" y="232"/>
                  </a:cubicBezTo>
                  <a:cubicBezTo>
                    <a:pt x="253" y="231"/>
                    <a:pt x="261" y="230"/>
                    <a:pt x="268" y="230"/>
                  </a:cubicBezTo>
                  <a:cubicBezTo>
                    <a:pt x="327" y="230"/>
                    <a:pt x="364" y="281"/>
                    <a:pt x="390" y="333"/>
                  </a:cubicBezTo>
                  <a:cubicBezTo>
                    <a:pt x="405" y="377"/>
                    <a:pt x="390" y="434"/>
                    <a:pt x="361" y="492"/>
                  </a:cubicBezTo>
                  <a:cubicBezTo>
                    <a:pt x="318" y="579"/>
                    <a:pt x="260" y="622"/>
                    <a:pt x="260" y="637"/>
                  </a:cubicBezTo>
                  <a:cubicBezTo>
                    <a:pt x="275" y="637"/>
                    <a:pt x="347" y="622"/>
                    <a:pt x="405" y="521"/>
                  </a:cubicBezTo>
                  <a:cubicBezTo>
                    <a:pt x="434" y="478"/>
                    <a:pt x="477" y="405"/>
                    <a:pt x="434" y="304"/>
                  </a:cubicBezTo>
                  <a:cubicBezTo>
                    <a:pt x="434" y="275"/>
                    <a:pt x="405" y="232"/>
                    <a:pt x="361" y="203"/>
                  </a:cubicBezTo>
                  <a:cubicBezTo>
                    <a:pt x="340" y="182"/>
                    <a:pt x="304" y="169"/>
                    <a:pt x="263" y="169"/>
                  </a:cubicBezTo>
                  <a:cubicBezTo>
                    <a:pt x="248" y="169"/>
                    <a:pt x="232" y="170"/>
                    <a:pt x="217" y="174"/>
                  </a:cubicBezTo>
                  <a:cubicBezTo>
                    <a:pt x="209" y="177"/>
                    <a:pt x="201" y="181"/>
                    <a:pt x="194" y="184"/>
                  </a:cubicBezTo>
                  <a:lnTo>
                    <a:pt x="194" y="184"/>
                  </a:lnTo>
                  <a:cubicBezTo>
                    <a:pt x="233" y="132"/>
                    <a:pt x="276" y="90"/>
                    <a:pt x="318" y="73"/>
                  </a:cubicBezTo>
                  <a:cubicBezTo>
                    <a:pt x="390" y="15"/>
                    <a:pt x="419" y="1"/>
                    <a:pt x="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42;p59">
              <a:extLst>
                <a:ext uri="{FF2B5EF4-FFF2-40B4-BE49-F238E27FC236}">
                  <a16:creationId xmlns:a16="http://schemas.microsoft.com/office/drawing/2014/main" id="{2E323ABE-33C8-4FD7-99FE-33F76D6FDABD}"/>
                </a:ext>
              </a:extLst>
            </p:cNvPr>
            <p:cNvSpPr/>
            <p:nvPr/>
          </p:nvSpPr>
          <p:spPr>
            <a:xfrm>
              <a:off x="3421975" y="1650950"/>
              <a:ext cx="16102" cy="4399"/>
            </a:xfrm>
            <a:custGeom>
              <a:avLst/>
              <a:gdLst/>
              <a:ahLst/>
              <a:cxnLst/>
              <a:rect l="l" t="t" r="r" b="b"/>
              <a:pathLst>
                <a:path w="377" h="103" extrusionOk="0">
                  <a:moveTo>
                    <a:pt x="356" y="1"/>
                  </a:moveTo>
                  <a:cubicBezTo>
                    <a:pt x="327" y="1"/>
                    <a:pt x="268" y="18"/>
                    <a:pt x="189" y="28"/>
                  </a:cubicBezTo>
                  <a:cubicBezTo>
                    <a:pt x="87" y="42"/>
                    <a:pt x="1" y="42"/>
                    <a:pt x="1" y="57"/>
                  </a:cubicBezTo>
                  <a:cubicBezTo>
                    <a:pt x="1" y="69"/>
                    <a:pt x="65" y="103"/>
                    <a:pt x="156" y="103"/>
                  </a:cubicBezTo>
                  <a:cubicBezTo>
                    <a:pt x="171" y="103"/>
                    <a:pt x="187" y="102"/>
                    <a:pt x="203" y="100"/>
                  </a:cubicBezTo>
                  <a:cubicBezTo>
                    <a:pt x="304" y="71"/>
                    <a:pt x="376" y="28"/>
                    <a:pt x="376" y="13"/>
                  </a:cubicBezTo>
                  <a:cubicBezTo>
                    <a:pt x="376" y="4"/>
                    <a:pt x="369"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3;p59">
              <a:extLst>
                <a:ext uri="{FF2B5EF4-FFF2-40B4-BE49-F238E27FC236}">
                  <a16:creationId xmlns:a16="http://schemas.microsoft.com/office/drawing/2014/main" id="{B489E687-96BA-4CEF-B699-4DD28945E7BE}"/>
                </a:ext>
              </a:extLst>
            </p:cNvPr>
            <p:cNvSpPr/>
            <p:nvPr/>
          </p:nvSpPr>
          <p:spPr>
            <a:xfrm>
              <a:off x="3354108" y="1732484"/>
              <a:ext cx="267877" cy="252288"/>
            </a:xfrm>
            <a:custGeom>
              <a:avLst/>
              <a:gdLst/>
              <a:ahLst/>
              <a:cxnLst/>
              <a:rect l="l" t="t" r="r" b="b"/>
              <a:pathLst>
                <a:path w="6272" h="5907" extrusionOk="0">
                  <a:moveTo>
                    <a:pt x="58" y="4866"/>
                  </a:moveTo>
                  <a:cubicBezTo>
                    <a:pt x="54" y="4870"/>
                    <a:pt x="51" y="4873"/>
                    <a:pt x="47" y="4875"/>
                  </a:cubicBezTo>
                  <a:lnTo>
                    <a:pt x="47" y="4875"/>
                  </a:lnTo>
                  <a:cubicBezTo>
                    <a:pt x="13" y="4866"/>
                    <a:pt x="0" y="4866"/>
                    <a:pt x="0" y="4866"/>
                  </a:cubicBezTo>
                  <a:lnTo>
                    <a:pt x="0" y="4866"/>
                  </a:lnTo>
                  <a:cubicBezTo>
                    <a:pt x="0" y="4866"/>
                    <a:pt x="13" y="4879"/>
                    <a:pt x="30" y="4879"/>
                  </a:cubicBezTo>
                  <a:cubicBezTo>
                    <a:pt x="36" y="4879"/>
                    <a:pt x="41" y="4878"/>
                    <a:pt x="47" y="4875"/>
                  </a:cubicBezTo>
                  <a:lnTo>
                    <a:pt x="47" y="4875"/>
                  </a:lnTo>
                  <a:cubicBezTo>
                    <a:pt x="64" y="4879"/>
                    <a:pt x="87" y="4886"/>
                    <a:pt x="116" y="4895"/>
                  </a:cubicBezTo>
                  <a:cubicBezTo>
                    <a:pt x="144" y="4901"/>
                    <a:pt x="176" y="4906"/>
                    <a:pt x="213" y="4914"/>
                  </a:cubicBezTo>
                  <a:lnTo>
                    <a:pt x="213" y="4914"/>
                  </a:lnTo>
                  <a:cubicBezTo>
                    <a:pt x="156" y="4896"/>
                    <a:pt x="103" y="4881"/>
                    <a:pt x="58" y="4866"/>
                  </a:cubicBezTo>
                  <a:close/>
                  <a:moveTo>
                    <a:pt x="5700" y="1"/>
                  </a:moveTo>
                  <a:cubicBezTo>
                    <a:pt x="5614" y="1"/>
                    <a:pt x="5520" y="19"/>
                    <a:pt x="5419" y="69"/>
                  </a:cubicBezTo>
                  <a:cubicBezTo>
                    <a:pt x="5216" y="156"/>
                    <a:pt x="5043" y="315"/>
                    <a:pt x="4927" y="546"/>
                  </a:cubicBezTo>
                  <a:cubicBezTo>
                    <a:pt x="4826" y="763"/>
                    <a:pt x="4768" y="1052"/>
                    <a:pt x="4754" y="1370"/>
                  </a:cubicBezTo>
                  <a:cubicBezTo>
                    <a:pt x="4754" y="1673"/>
                    <a:pt x="4754" y="1977"/>
                    <a:pt x="4739" y="2323"/>
                  </a:cubicBezTo>
                  <a:cubicBezTo>
                    <a:pt x="4696" y="3017"/>
                    <a:pt x="4624" y="3754"/>
                    <a:pt x="4479" y="4505"/>
                  </a:cubicBezTo>
                  <a:cubicBezTo>
                    <a:pt x="4451" y="4693"/>
                    <a:pt x="4407" y="4895"/>
                    <a:pt x="4378" y="5069"/>
                  </a:cubicBezTo>
                  <a:cubicBezTo>
                    <a:pt x="4422" y="4895"/>
                    <a:pt x="4465" y="4707"/>
                    <a:pt x="4494" y="4505"/>
                  </a:cubicBezTo>
                  <a:cubicBezTo>
                    <a:pt x="4638" y="3754"/>
                    <a:pt x="4739" y="2988"/>
                    <a:pt x="4754" y="2323"/>
                  </a:cubicBezTo>
                  <a:cubicBezTo>
                    <a:pt x="4768" y="1977"/>
                    <a:pt x="4754" y="1673"/>
                    <a:pt x="4768" y="1370"/>
                  </a:cubicBezTo>
                  <a:cubicBezTo>
                    <a:pt x="4783" y="1081"/>
                    <a:pt x="4841" y="792"/>
                    <a:pt x="4956" y="575"/>
                  </a:cubicBezTo>
                  <a:cubicBezTo>
                    <a:pt x="5072" y="358"/>
                    <a:pt x="5245" y="185"/>
                    <a:pt x="5419" y="98"/>
                  </a:cubicBezTo>
                  <a:cubicBezTo>
                    <a:pt x="5525" y="52"/>
                    <a:pt x="5624" y="35"/>
                    <a:pt x="5713" y="35"/>
                  </a:cubicBezTo>
                  <a:cubicBezTo>
                    <a:pt x="5792" y="35"/>
                    <a:pt x="5863" y="49"/>
                    <a:pt x="5924" y="69"/>
                  </a:cubicBezTo>
                  <a:cubicBezTo>
                    <a:pt x="6054" y="98"/>
                    <a:pt x="6141" y="170"/>
                    <a:pt x="6199" y="228"/>
                  </a:cubicBezTo>
                  <a:cubicBezTo>
                    <a:pt x="6257" y="286"/>
                    <a:pt x="6271" y="315"/>
                    <a:pt x="6271" y="315"/>
                  </a:cubicBezTo>
                  <a:cubicBezTo>
                    <a:pt x="6271" y="315"/>
                    <a:pt x="6271" y="286"/>
                    <a:pt x="6213" y="228"/>
                  </a:cubicBezTo>
                  <a:cubicBezTo>
                    <a:pt x="6184" y="170"/>
                    <a:pt x="6083" y="84"/>
                    <a:pt x="5939" y="40"/>
                  </a:cubicBezTo>
                  <a:cubicBezTo>
                    <a:pt x="5866" y="19"/>
                    <a:pt x="5787" y="1"/>
                    <a:pt x="5700" y="1"/>
                  </a:cubicBezTo>
                  <a:close/>
                  <a:moveTo>
                    <a:pt x="4378" y="5069"/>
                  </a:moveTo>
                  <a:lnTo>
                    <a:pt x="4378" y="5069"/>
                  </a:lnTo>
                  <a:cubicBezTo>
                    <a:pt x="4320" y="5257"/>
                    <a:pt x="4306" y="5444"/>
                    <a:pt x="4248" y="5618"/>
                  </a:cubicBezTo>
                  <a:cubicBezTo>
                    <a:pt x="4320" y="5430"/>
                    <a:pt x="4320" y="5257"/>
                    <a:pt x="4378" y="5069"/>
                  </a:cubicBezTo>
                  <a:close/>
                  <a:moveTo>
                    <a:pt x="213" y="4914"/>
                  </a:moveTo>
                  <a:cubicBezTo>
                    <a:pt x="265" y="4929"/>
                    <a:pt x="321" y="4947"/>
                    <a:pt x="376" y="4967"/>
                  </a:cubicBezTo>
                  <a:cubicBezTo>
                    <a:pt x="651" y="5040"/>
                    <a:pt x="1055" y="5155"/>
                    <a:pt x="1532" y="5300"/>
                  </a:cubicBezTo>
                  <a:cubicBezTo>
                    <a:pt x="2023" y="5444"/>
                    <a:pt x="2601" y="5632"/>
                    <a:pt x="3251" y="5805"/>
                  </a:cubicBezTo>
                  <a:cubicBezTo>
                    <a:pt x="3338" y="5849"/>
                    <a:pt x="3410" y="5863"/>
                    <a:pt x="3511" y="5878"/>
                  </a:cubicBezTo>
                  <a:cubicBezTo>
                    <a:pt x="3598" y="5907"/>
                    <a:pt x="3685" y="5907"/>
                    <a:pt x="3771" y="5907"/>
                  </a:cubicBezTo>
                  <a:cubicBezTo>
                    <a:pt x="3873" y="5907"/>
                    <a:pt x="3959" y="5863"/>
                    <a:pt x="4046" y="5834"/>
                  </a:cubicBezTo>
                  <a:cubicBezTo>
                    <a:pt x="4104" y="5805"/>
                    <a:pt x="4133" y="5777"/>
                    <a:pt x="4176" y="5733"/>
                  </a:cubicBezTo>
                  <a:cubicBezTo>
                    <a:pt x="4205" y="5704"/>
                    <a:pt x="4234" y="5647"/>
                    <a:pt x="4248" y="5618"/>
                  </a:cubicBezTo>
                  <a:lnTo>
                    <a:pt x="4248" y="5618"/>
                  </a:lnTo>
                  <a:cubicBezTo>
                    <a:pt x="4205" y="5690"/>
                    <a:pt x="4162" y="5762"/>
                    <a:pt x="4089" y="5791"/>
                  </a:cubicBezTo>
                  <a:cubicBezTo>
                    <a:pt x="4017" y="5834"/>
                    <a:pt x="3945" y="5863"/>
                    <a:pt x="3844" y="5863"/>
                  </a:cubicBezTo>
                  <a:cubicBezTo>
                    <a:pt x="3828" y="5865"/>
                    <a:pt x="3813" y="5865"/>
                    <a:pt x="3798" y="5865"/>
                  </a:cubicBezTo>
                  <a:cubicBezTo>
                    <a:pt x="3642" y="5865"/>
                    <a:pt x="3496" y="5803"/>
                    <a:pt x="3338" y="5777"/>
                  </a:cubicBezTo>
                  <a:cubicBezTo>
                    <a:pt x="2688" y="5618"/>
                    <a:pt x="2095" y="5430"/>
                    <a:pt x="1604" y="5285"/>
                  </a:cubicBezTo>
                  <a:cubicBezTo>
                    <a:pt x="1127" y="5141"/>
                    <a:pt x="708" y="5040"/>
                    <a:pt x="434" y="4967"/>
                  </a:cubicBezTo>
                  <a:cubicBezTo>
                    <a:pt x="345" y="4941"/>
                    <a:pt x="273" y="4925"/>
                    <a:pt x="213" y="4914"/>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4;p59">
              <a:extLst>
                <a:ext uri="{FF2B5EF4-FFF2-40B4-BE49-F238E27FC236}">
                  <a16:creationId xmlns:a16="http://schemas.microsoft.com/office/drawing/2014/main" id="{04598853-483A-415B-93AE-8A79B011E34B}"/>
                </a:ext>
              </a:extLst>
            </p:cNvPr>
            <p:cNvSpPr/>
            <p:nvPr/>
          </p:nvSpPr>
          <p:spPr>
            <a:xfrm>
              <a:off x="3529989" y="1980376"/>
              <a:ext cx="15461" cy="24772"/>
            </a:xfrm>
            <a:custGeom>
              <a:avLst/>
              <a:gdLst/>
              <a:ahLst/>
              <a:cxnLst/>
              <a:rect l="l" t="t" r="r" b="b"/>
              <a:pathLst>
                <a:path w="362" h="580" extrusionOk="0">
                  <a:moveTo>
                    <a:pt x="20" y="0"/>
                  </a:moveTo>
                  <a:cubicBezTo>
                    <a:pt x="18" y="0"/>
                    <a:pt x="16" y="1"/>
                    <a:pt x="15" y="1"/>
                  </a:cubicBezTo>
                  <a:cubicBezTo>
                    <a:pt x="0" y="1"/>
                    <a:pt x="87" y="132"/>
                    <a:pt x="188" y="290"/>
                  </a:cubicBezTo>
                  <a:cubicBezTo>
                    <a:pt x="275" y="464"/>
                    <a:pt x="318" y="579"/>
                    <a:pt x="347" y="579"/>
                  </a:cubicBezTo>
                  <a:cubicBezTo>
                    <a:pt x="361" y="579"/>
                    <a:pt x="333" y="435"/>
                    <a:pt x="231" y="262"/>
                  </a:cubicBezTo>
                  <a:cubicBezTo>
                    <a:pt x="150" y="112"/>
                    <a:pt x="55" y="0"/>
                    <a:pt x="20"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5;p59">
              <a:extLst>
                <a:ext uri="{FF2B5EF4-FFF2-40B4-BE49-F238E27FC236}">
                  <a16:creationId xmlns:a16="http://schemas.microsoft.com/office/drawing/2014/main" id="{8406C78E-2452-4E68-B19C-3D49EA1CC303}"/>
                </a:ext>
              </a:extLst>
            </p:cNvPr>
            <p:cNvSpPr/>
            <p:nvPr/>
          </p:nvSpPr>
          <p:spPr>
            <a:xfrm>
              <a:off x="3526273" y="1980376"/>
              <a:ext cx="10549" cy="29726"/>
            </a:xfrm>
            <a:custGeom>
              <a:avLst/>
              <a:gdLst/>
              <a:ahLst/>
              <a:cxnLst/>
              <a:rect l="l" t="t" r="r" b="b"/>
              <a:pathLst>
                <a:path w="247" h="696" extrusionOk="0">
                  <a:moveTo>
                    <a:pt x="18" y="1"/>
                  </a:moveTo>
                  <a:cubicBezTo>
                    <a:pt x="17" y="1"/>
                    <a:pt x="16" y="1"/>
                    <a:pt x="15" y="1"/>
                  </a:cubicBezTo>
                  <a:cubicBezTo>
                    <a:pt x="1" y="30"/>
                    <a:pt x="73" y="175"/>
                    <a:pt x="131" y="348"/>
                  </a:cubicBezTo>
                  <a:cubicBezTo>
                    <a:pt x="174" y="536"/>
                    <a:pt x="174" y="695"/>
                    <a:pt x="203" y="695"/>
                  </a:cubicBezTo>
                  <a:cubicBezTo>
                    <a:pt x="217" y="695"/>
                    <a:pt x="246" y="536"/>
                    <a:pt x="203" y="334"/>
                  </a:cubicBezTo>
                  <a:cubicBezTo>
                    <a:pt x="148" y="141"/>
                    <a:pt x="40" y="1"/>
                    <a:pt x="1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6;p59">
              <a:extLst>
                <a:ext uri="{FF2B5EF4-FFF2-40B4-BE49-F238E27FC236}">
                  <a16:creationId xmlns:a16="http://schemas.microsoft.com/office/drawing/2014/main" id="{F32C3FDA-2A52-4071-88C7-C88DA53CEFD2}"/>
                </a:ext>
              </a:extLst>
            </p:cNvPr>
            <p:cNvSpPr/>
            <p:nvPr/>
          </p:nvSpPr>
          <p:spPr>
            <a:xfrm>
              <a:off x="3321990" y="1966238"/>
              <a:ext cx="311100" cy="116769"/>
            </a:xfrm>
            <a:custGeom>
              <a:avLst/>
              <a:gdLst/>
              <a:ahLst/>
              <a:cxnLst/>
              <a:rect l="l" t="t" r="r" b="b"/>
              <a:pathLst>
                <a:path w="7284" h="2734" extrusionOk="0">
                  <a:moveTo>
                    <a:pt x="7283" y="0"/>
                  </a:moveTo>
                  <a:cubicBezTo>
                    <a:pt x="7283" y="0"/>
                    <a:pt x="7269" y="29"/>
                    <a:pt x="7254" y="87"/>
                  </a:cubicBezTo>
                  <a:cubicBezTo>
                    <a:pt x="7240" y="159"/>
                    <a:pt x="7211" y="231"/>
                    <a:pt x="7182" y="332"/>
                  </a:cubicBezTo>
                  <a:cubicBezTo>
                    <a:pt x="7110" y="549"/>
                    <a:pt x="7023" y="853"/>
                    <a:pt x="6850" y="1243"/>
                  </a:cubicBezTo>
                  <a:cubicBezTo>
                    <a:pt x="6691" y="1604"/>
                    <a:pt x="6416" y="2037"/>
                    <a:pt x="5983" y="2341"/>
                  </a:cubicBezTo>
                  <a:cubicBezTo>
                    <a:pt x="5766" y="2485"/>
                    <a:pt x="5520" y="2615"/>
                    <a:pt x="5231" y="2644"/>
                  </a:cubicBezTo>
                  <a:cubicBezTo>
                    <a:pt x="5152" y="2656"/>
                    <a:pt x="5072" y="2662"/>
                    <a:pt x="4992" y="2662"/>
                  </a:cubicBezTo>
                  <a:cubicBezTo>
                    <a:pt x="4782" y="2662"/>
                    <a:pt x="4570" y="2624"/>
                    <a:pt x="4350" y="2572"/>
                  </a:cubicBezTo>
                  <a:cubicBezTo>
                    <a:pt x="3151" y="2240"/>
                    <a:pt x="2067" y="1922"/>
                    <a:pt x="1272" y="1705"/>
                  </a:cubicBezTo>
                  <a:cubicBezTo>
                    <a:pt x="882" y="1604"/>
                    <a:pt x="579" y="1517"/>
                    <a:pt x="333" y="1460"/>
                  </a:cubicBezTo>
                  <a:cubicBezTo>
                    <a:pt x="232" y="1416"/>
                    <a:pt x="160" y="1402"/>
                    <a:pt x="88" y="1387"/>
                  </a:cubicBezTo>
                  <a:cubicBezTo>
                    <a:pt x="30" y="1373"/>
                    <a:pt x="1" y="1373"/>
                    <a:pt x="1" y="1373"/>
                  </a:cubicBezTo>
                  <a:lnTo>
                    <a:pt x="1" y="1373"/>
                  </a:lnTo>
                  <a:cubicBezTo>
                    <a:pt x="1" y="1373"/>
                    <a:pt x="30" y="1387"/>
                    <a:pt x="59" y="1416"/>
                  </a:cubicBezTo>
                  <a:cubicBezTo>
                    <a:pt x="131" y="1445"/>
                    <a:pt x="203" y="1460"/>
                    <a:pt x="319" y="1488"/>
                  </a:cubicBezTo>
                  <a:cubicBezTo>
                    <a:pt x="536" y="1546"/>
                    <a:pt x="853" y="1662"/>
                    <a:pt x="1244" y="1763"/>
                  </a:cubicBezTo>
                  <a:cubicBezTo>
                    <a:pt x="2038" y="1994"/>
                    <a:pt x="3093" y="2326"/>
                    <a:pt x="4307" y="2644"/>
                  </a:cubicBezTo>
                  <a:cubicBezTo>
                    <a:pt x="4537" y="2697"/>
                    <a:pt x="4760" y="2734"/>
                    <a:pt x="4981" y="2734"/>
                  </a:cubicBezTo>
                  <a:cubicBezTo>
                    <a:pt x="5064" y="2734"/>
                    <a:pt x="5148" y="2728"/>
                    <a:pt x="5231" y="2717"/>
                  </a:cubicBezTo>
                  <a:cubicBezTo>
                    <a:pt x="5535" y="2688"/>
                    <a:pt x="5809" y="2558"/>
                    <a:pt x="6026" y="2399"/>
                  </a:cubicBezTo>
                  <a:cubicBezTo>
                    <a:pt x="6474" y="2066"/>
                    <a:pt x="6734" y="1633"/>
                    <a:pt x="6893" y="1257"/>
                  </a:cubicBezTo>
                  <a:cubicBezTo>
                    <a:pt x="7052" y="882"/>
                    <a:pt x="7139" y="549"/>
                    <a:pt x="7196" y="332"/>
                  </a:cubicBezTo>
                  <a:cubicBezTo>
                    <a:pt x="7240" y="231"/>
                    <a:pt x="7254" y="159"/>
                    <a:pt x="7269" y="87"/>
                  </a:cubicBezTo>
                  <a:cubicBezTo>
                    <a:pt x="7283" y="29"/>
                    <a:pt x="7283" y="0"/>
                    <a:pt x="7283"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7;p59">
              <a:extLst>
                <a:ext uri="{FF2B5EF4-FFF2-40B4-BE49-F238E27FC236}">
                  <a16:creationId xmlns:a16="http://schemas.microsoft.com/office/drawing/2014/main" id="{C15EB930-8FD6-4BE5-802D-B8F85BDD68EF}"/>
                </a:ext>
              </a:extLst>
            </p:cNvPr>
            <p:cNvSpPr/>
            <p:nvPr/>
          </p:nvSpPr>
          <p:spPr>
            <a:xfrm>
              <a:off x="3455289" y="2377241"/>
              <a:ext cx="329593" cy="251178"/>
            </a:xfrm>
            <a:custGeom>
              <a:avLst/>
              <a:gdLst/>
              <a:ahLst/>
              <a:cxnLst/>
              <a:rect l="l" t="t" r="r" b="b"/>
              <a:pathLst>
                <a:path w="7717" h="5881" extrusionOk="0">
                  <a:moveTo>
                    <a:pt x="1" y="0"/>
                  </a:moveTo>
                  <a:lnTo>
                    <a:pt x="1" y="5881"/>
                  </a:lnTo>
                  <a:lnTo>
                    <a:pt x="7717" y="5881"/>
                  </a:lnTo>
                  <a:lnTo>
                    <a:pt x="7298" y="5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8;p59">
              <a:extLst>
                <a:ext uri="{FF2B5EF4-FFF2-40B4-BE49-F238E27FC236}">
                  <a16:creationId xmlns:a16="http://schemas.microsoft.com/office/drawing/2014/main" id="{E7F34A14-5FDD-4802-99D3-C6A1655215F2}"/>
                </a:ext>
              </a:extLst>
            </p:cNvPr>
            <p:cNvSpPr/>
            <p:nvPr/>
          </p:nvSpPr>
          <p:spPr>
            <a:xfrm>
              <a:off x="3562662" y="2346874"/>
              <a:ext cx="112370" cy="55694"/>
            </a:xfrm>
            <a:custGeom>
              <a:avLst/>
              <a:gdLst/>
              <a:ahLst/>
              <a:cxnLst/>
              <a:rect l="l" t="t" r="r" b="b"/>
              <a:pathLst>
                <a:path w="2631" h="1304" extrusionOk="0">
                  <a:moveTo>
                    <a:pt x="549" y="1"/>
                  </a:moveTo>
                  <a:cubicBezTo>
                    <a:pt x="448" y="1"/>
                    <a:pt x="367" y="6"/>
                    <a:pt x="319" y="17"/>
                  </a:cubicBezTo>
                  <a:cubicBezTo>
                    <a:pt x="1" y="75"/>
                    <a:pt x="232" y="1202"/>
                    <a:pt x="232" y="1202"/>
                  </a:cubicBezTo>
                  <a:lnTo>
                    <a:pt x="507" y="1303"/>
                  </a:lnTo>
                  <a:cubicBezTo>
                    <a:pt x="507" y="1303"/>
                    <a:pt x="362" y="1058"/>
                    <a:pt x="391" y="986"/>
                  </a:cubicBezTo>
                  <a:cubicBezTo>
                    <a:pt x="434" y="928"/>
                    <a:pt x="362" y="870"/>
                    <a:pt x="391" y="552"/>
                  </a:cubicBezTo>
                  <a:cubicBezTo>
                    <a:pt x="434" y="220"/>
                    <a:pt x="651" y="133"/>
                    <a:pt x="651" y="133"/>
                  </a:cubicBezTo>
                  <a:cubicBezTo>
                    <a:pt x="651" y="133"/>
                    <a:pt x="1923" y="379"/>
                    <a:pt x="2067" y="437"/>
                  </a:cubicBezTo>
                  <a:cubicBezTo>
                    <a:pt x="2212" y="480"/>
                    <a:pt x="2428" y="1231"/>
                    <a:pt x="2428" y="1231"/>
                  </a:cubicBezTo>
                  <a:lnTo>
                    <a:pt x="2631" y="1303"/>
                  </a:lnTo>
                  <a:cubicBezTo>
                    <a:pt x="2631" y="1303"/>
                    <a:pt x="2472" y="494"/>
                    <a:pt x="2327" y="292"/>
                  </a:cubicBezTo>
                  <a:cubicBezTo>
                    <a:pt x="2194" y="146"/>
                    <a:pt x="1081" y="1"/>
                    <a:pt x="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9;p59">
              <a:extLst>
                <a:ext uri="{FF2B5EF4-FFF2-40B4-BE49-F238E27FC236}">
                  <a16:creationId xmlns:a16="http://schemas.microsoft.com/office/drawing/2014/main" id="{F62D3268-74DD-4146-9A1C-5122D4B07678}"/>
                </a:ext>
              </a:extLst>
            </p:cNvPr>
            <p:cNvSpPr/>
            <p:nvPr/>
          </p:nvSpPr>
          <p:spPr>
            <a:xfrm>
              <a:off x="3459645" y="2380316"/>
              <a:ext cx="302387" cy="113651"/>
            </a:xfrm>
            <a:custGeom>
              <a:avLst/>
              <a:gdLst/>
              <a:ahLst/>
              <a:cxnLst/>
              <a:rect l="l" t="t" r="r" b="b"/>
              <a:pathLst>
                <a:path w="7080" h="2661" extrusionOk="0">
                  <a:moveTo>
                    <a:pt x="0" y="0"/>
                  </a:moveTo>
                  <a:lnTo>
                    <a:pt x="37" y="37"/>
                  </a:lnTo>
                  <a:lnTo>
                    <a:pt x="37" y="37"/>
                  </a:lnTo>
                  <a:cubicBezTo>
                    <a:pt x="16" y="8"/>
                    <a:pt x="0" y="0"/>
                    <a:pt x="0" y="0"/>
                  </a:cubicBezTo>
                  <a:close/>
                  <a:moveTo>
                    <a:pt x="7080" y="362"/>
                  </a:moveTo>
                  <a:cubicBezTo>
                    <a:pt x="7080" y="362"/>
                    <a:pt x="7065" y="391"/>
                    <a:pt x="7051" y="448"/>
                  </a:cubicBezTo>
                  <a:cubicBezTo>
                    <a:pt x="7037" y="506"/>
                    <a:pt x="6979" y="578"/>
                    <a:pt x="6921" y="679"/>
                  </a:cubicBezTo>
                  <a:cubicBezTo>
                    <a:pt x="6979" y="593"/>
                    <a:pt x="7037" y="506"/>
                    <a:pt x="7051" y="463"/>
                  </a:cubicBezTo>
                  <a:cubicBezTo>
                    <a:pt x="7065" y="391"/>
                    <a:pt x="7080" y="362"/>
                    <a:pt x="7080" y="362"/>
                  </a:cubicBezTo>
                  <a:close/>
                  <a:moveTo>
                    <a:pt x="37" y="37"/>
                  </a:moveTo>
                  <a:cubicBezTo>
                    <a:pt x="43" y="46"/>
                    <a:pt x="51" y="58"/>
                    <a:pt x="58" y="73"/>
                  </a:cubicBezTo>
                  <a:cubicBezTo>
                    <a:pt x="101" y="116"/>
                    <a:pt x="145" y="174"/>
                    <a:pt x="217" y="260"/>
                  </a:cubicBezTo>
                  <a:cubicBezTo>
                    <a:pt x="361" y="448"/>
                    <a:pt x="564" y="694"/>
                    <a:pt x="853" y="983"/>
                  </a:cubicBezTo>
                  <a:cubicBezTo>
                    <a:pt x="1141" y="1272"/>
                    <a:pt x="1488" y="1619"/>
                    <a:pt x="1936" y="1922"/>
                  </a:cubicBezTo>
                  <a:cubicBezTo>
                    <a:pt x="2370" y="2240"/>
                    <a:pt x="2933" y="2500"/>
                    <a:pt x="3540" y="2616"/>
                  </a:cubicBezTo>
                  <a:cubicBezTo>
                    <a:pt x="3718" y="2646"/>
                    <a:pt x="3888" y="2661"/>
                    <a:pt x="4052" y="2661"/>
                  </a:cubicBezTo>
                  <a:cubicBezTo>
                    <a:pt x="4193" y="2661"/>
                    <a:pt x="4331" y="2650"/>
                    <a:pt x="4465" y="2630"/>
                  </a:cubicBezTo>
                  <a:cubicBezTo>
                    <a:pt x="4754" y="2601"/>
                    <a:pt x="5043" y="2514"/>
                    <a:pt x="5274" y="2384"/>
                  </a:cubicBezTo>
                  <a:cubicBezTo>
                    <a:pt x="5765" y="2153"/>
                    <a:pt x="6126" y="1792"/>
                    <a:pt x="6386" y="1474"/>
                  </a:cubicBezTo>
                  <a:cubicBezTo>
                    <a:pt x="6632" y="1171"/>
                    <a:pt x="6820" y="882"/>
                    <a:pt x="6921" y="679"/>
                  </a:cubicBezTo>
                  <a:lnTo>
                    <a:pt x="6921" y="679"/>
                  </a:lnTo>
                  <a:cubicBezTo>
                    <a:pt x="6791" y="882"/>
                    <a:pt x="6632" y="1156"/>
                    <a:pt x="6357" y="1460"/>
                  </a:cubicBezTo>
                  <a:cubicBezTo>
                    <a:pt x="6097" y="1763"/>
                    <a:pt x="5736" y="2110"/>
                    <a:pt x="5259" y="2341"/>
                  </a:cubicBezTo>
                  <a:cubicBezTo>
                    <a:pt x="5028" y="2457"/>
                    <a:pt x="4754" y="2543"/>
                    <a:pt x="4465" y="2572"/>
                  </a:cubicBezTo>
                  <a:cubicBezTo>
                    <a:pt x="4337" y="2592"/>
                    <a:pt x="4204" y="2603"/>
                    <a:pt x="4067" y="2603"/>
                  </a:cubicBezTo>
                  <a:cubicBezTo>
                    <a:pt x="3909" y="2603"/>
                    <a:pt x="3746" y="2589"/>
                    <a:pt x="3583" y="2558"/>
                  </a:cubicBezTo>
                  <a:cubicBezTo>
                    <a:pt x="2962" y="2457"/>
                    <a:pt x="2427" y="2196"/>
                    <a:pt x="1994" y="1893"/>
                  </a:cubicBezTo>
                  <a:cubicBezTo>
                    <a:pt x="1546" y="1604"/>
                    <a:pt x="1199" y="1257"/>
                    <a:pt x="910" y="968"/>
                  </a:cubicBezTo>
                  <a:cubicBezTo>
                    <a:pt x="621" y="679"/>
                    <a:pt x="405" y="434"/>
                    <a:pt x="260" y="260"/>
                  </a:cubicBezTo>
                  <a:cubicBezTo>
                    <a:pt x="188" y="174"/>
                    <a:pt x="116" y="116"/>
                    <a:pt x="72" y="73"/>
                  </a:cubicBezTo>
                  <a:lnTo>
                    <a:pt x="37" y="37"/>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50;p59">
              <a:extLst>
                <a:ext uri="{FF2B5EF4-FFF2-40B4-BE49-F238E27FC236}">
                  <a16:creationId xmlns:a16="http://schemas.microsoft.com/office/drawing/2014/main" id="{0D69541E-2A48-4828-B65D-16778A41E154}"/>
                </a:ext>
              </a:extLst>
            </p:cNvPr>
            <p:cNvSpPr/>
            <p:nvPr/>
          </p:nvSpPr>
          <p:spPr>
            <a:xfrm>
              <a:off x="3454093" y="2473382"/>
              <a:ext cx="110491" cy="156917"/>
            </a:xfrm>
            <a:custGeom>
              <a:avLst/>
              <a:gdLst/>
              <a:ahLst/>
              <a:cxnLst/>
              <a:rect l="l" t="t" r="r" b="b"/>
              <a:pathLst>
                <a:path w="2587" h="3674" extrusionOk="0">
                  <a:moveTo>
                    <a:pt x="2585" y="1"/>
                  </a:moveTo>
                  <a:cubicBezTo>
                    <a:pt x="2580" y="1"/>
                    <a:pt x="2550" y="57"/>
                    <a:pt x="2485" y="148"/>
                  </a:cubicBezTo>
                  <a:cubicBezTo>
                    <a:pt x="2413" y="234"/>
                    <a:pt x="2297" y="364"/>
                    <a:pt x="2167" y="523"/>
                  </a:cubicBezTo>
                  <a:cubicBezTo>
                    <a:pt x="1922" y="841"/>
                    <a:pt x="1589" y="1289"/>
                    <a:pt x="1228" y="1795"/>
                  </a:cubicBezTo>
                  <a:cubicBezTo>
                    <a:pt x="867" y="2300"/>
                    <a:pt x="564" y="2763"/>
                    <a:pt x="347" y="3110"/>
                  </a:cubicBezTo>
                  <a:cubicBezTo>
                    <a:pt x="246" y="3268"/>
                    <a:pt x="144" y="3413"/>
                    <a:pt x="101" y="3514"/>
                  </a:cubicBezTo>
                  <a:cubicBezTo>
                    <a:pt x="29" y="3615"/>
                    <a:pt x="0" y="3673"/>
                    <a:pt x="0" y="3673"/>
                  </a:cubicBezTo>
                  <a:cubicBezTo>
                    <a:pt x="0" y="3673"/>
                    <a:pt x="43" y="3615"/>
                    <a:pt x="116" y="3529"/>
                  </a:cubicBezTo>
                  <a:cubicBezTo>
                    <a:pt x="188" y="3413"/>
                    <a:pt x="275" y="3297"/>
                    <a:pt x="390" y="3124"/>
                  </a:cubicBezTo>
                  <a:cubicBezTo>
                    <a:pt x="621" y="2792"/>
                    <a:pt x="925" y="2329"/>
                    <a:pt x="1286" y="1824"/>
                  </a:cubicBezTo>
                  <a:cubicBezTo>
                    <a:pt x="1647" y="1318"/>
                    <a:pt x="1979" y="870"/>
                    <a:pt x="2211" y="552"/>
                  </a:cubicBezTo>
                  <a:cubicBezTo>
                    <a:pt x="2341" y="379"/>
                    <a:pt x="2427" y="263"/>
                    <a:pt x="2500" y="148"/>
                  </a:cubicBezTo>
                  <a:cubicBezTo>
                    <a:pt x="2557" y="61"/>
                    <a:pt x="2586" y="3"/>
                    <a:pt x="2586" y="3"/>
                  </a:cubicBezTo>
                  <a:cubicBezTo>
                    <a:pt x="2586" y="2"/>
                    <a:pt x="2586" y="1"/>
                    <a:pt x="2585"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51;p59">
              <a:extLst>
                <a:ext uri="{FF2B5EF4-FFF2-40B4-BE49-F238E27FC236}">
                  <a16:creationId xmlns:a16="http://schemas.microsoft.com/office/drawing/2014/main" id="{6F531BC6-C799-4691-9260-CCE4A8073D0A}"/>
                </a:ext>
              </a:extLst>
            </p:cNvPr>
            <p:cNvSpPr/>
            <p:nvPr/>
          </p:nvSpPr>
          <p:spPr>
            <a:xfrm>
              <a:off x="3695961" y="2475945"/>
              <a:ext cx="89520" cy="154354"/>
            </a:xfrm>
            <a:custGeom>
              <a:avLst/>
              <a:gdLst/>
              <a:ahLst/>
              <a:cxnLst/>
              <a:rect l="l" t="t" r="r" b="b"/>
              <a:pathLst>
                <a:path w="2096" h="3614" extrusionOk="0">
                  <a:moveTo>
                    <a:pt x="1" y="1"/>
                  </a:moveTo>
                  <a:cubicBezTo>
                    <a:pt x="1" y="1"/>
                    <a:pt x="15" y="59"/>
                    <a:pt x="73" y="145"/>
                  </a:cubicBezTo>
                  <a:cubicBezTo>
                    <a:pt x="145" y="232"/>
                    <a:pt x="218" y="377"/>
                    <a:pt x="304" y="521"/>
                  </a:cubicBezTo>
                  <a:cubicBezTo>
                    <a:pt x="492" y="824"/>
                    <a:pt x="752" y="1287"/>
                    <a:pt x="1041" y="1792"/>
                  </a:cubicBezTo>
                  <a:cubicBezTo>
                    <a:pt x="1330" y="2269"/>
                    <a:pt x="1590" y="2746"/>
                    <a:pt x="1764" y="3064"/>
                  </a:cubicBezTo>
                  <a:cubicBezTo>
                    <a:pt x="1865" y="3237"/>
                    <a:pt x="1937" y="3353"/>
                    <a:pt x="1980" y="3469"/>
                  </a:cubicBezTo>
                  <a:cubicBezTo>
                    <a:pt x="2038" y="3555"/>
                    <a:pt x="2082" y="3613"/>
                    <a:pt x="2082" y="3613"/>
                  </a:cubicBezTo>
                  <a:cubicBezTo>
                    <a:pt x="2096" y="3599"/>
                    <a:pt x="2053" y="3541"/>
                    <a:pt x="2024" y="3469"/>
                  </a:cubicBezTo>
                  <a:cubicBezTo>
                    <a:pt x="1966" y="3367"/>
                    <a:pt x="1908" y="3223"/>
                    <a:pt x="1821" y="3064"/>
                  </a:cubicBezTo>
                  <a:cubicBezTo>
                    <a:pt x="1648" y="2732"/>
                    <a:pt x="1402" y="2269"/>
                    <a:pt x="1113" y="1764"/>
                  </a:cubicBezTo>
                  <a:cubicBezTo>
                    <a:pt x="853" y="1258"/>
                    <a:pt x="564" y="824"/>
                    <a:pt x="362" y="507"/>
                  </a:cubicBezTo>
                  <a:cubicBezTo>
                    <a:pt x="247" y="333"/>
                    <a:pt x="160" y="218"/>
                    <a:pt x="102" y="116"/>
                  </a:cubicBezTo>
                  <a:cubicBezTo>
                    <a:pt x="30" y="30"/>
                    <a:pt x="1" y="1"/>
                    <a:pt x="1"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52;p59">
              <a:extLst>
                <a:ext uri="{FF2B5EF4-FFF2-40B4-BE49-F238E27FC236}">
                  <a16:creationId xmlns:a16="http://schemas.microsoft.com/office/drawing/2014/main" id="{97AFA5CF-31E7-49CA-A68E-EEC9CFC5C5C5}"/>
                </a:ext>
              </a:extLst>
            </p:cNvPr>
            <p:cNvSpPr/>
            <p:nvPr/>
          </p:nvSpPr>
          <p:spPr>
            <a:xfrm>
              <a:off x="3557751" y="2539199"/>
              <a:ext cx="148161" cy="4527"/>
            </a:xfrm>
            <a:custGeom>
              <a:avLst/>
              <a:gdLst/>
              <a:ahLst/>
              <a:cxnLst/>
              <a:rect l="l" t="t" r="r" b="b"/>
              <a:pathLst>
                <a:path w="3469" h="106" extrusionOk="0">
                  <a:moveTo>
                    <a:pt x="510" y="1"/>
                  </a:moveTo>
                  <a:cubicBezTo>
                    <a:pt x="195" y="1"/>
                    <a:pt x="0" y="8"/>
                    <a:pt x="0" y="23"/>
                  </a:cubicBezTo>
                  <a:cubicBezTo>
                    <a:pt x="0" y="37"/>
                    <a:pt x="781" y="66"/>
                    <a:pt x="1734" y="95"/>
                  </a:cubicBezTo>
                  <a:cubicBezTo>
                    <a:pt x="2211" y="102"/>
                    <a:pt x="2645" y="106"/>
                    <a:pt x="2959" y="106"/>
                  </a:cubicBezTo>
                  <a:cubicBezTo>
                    <a:pt x="3273" y="106"/>
                    <a:pt x="3468" y="102"/>
                    <a:pt x="3468" y="95"/>
                  </a:cubicBezTo>
                  <a:cubicBezTo>
                    <a:pt x="3468" y="66"/>
                    <a:pt x="2688" y="37"/>
                    <a:pt x="1734" y="23"/>
                  </a:cubicBezTo>
                  <a:cubicBezTo>
                    <a:pt x="1257" y="8"/>
                    <a:pt x="824" y="1"/>
                    <a:pt x="510"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3;p59">
              <a:extLst>
                <a:ext uri="{FF2B5EF4-FFF2-40B4-BE49-F238E27FC236}">
                  <a16:creationId xmlns:a16="http://schemas.microsoft.com/office/drawing/2014/main" id="{7FA929F8-1ABC-48BC-943F-2FC5F48803DB}"/>
                </a:ext>
              </a:extLst>
            </p:cNvPr>
            <p:cNvSpPr/>
            <p:nvPr/>
          </p:nvSpPr>
          <p:spPr>
            <a:xfrm>
              <a:off x="3425050" y="2377241"/>
              <a:ext cx="30281" cy="251178"/>
            </a:xfrm>
            <a:custGeom>
              <a:avLst/>
              <a:gdLst/>
              <a:ahLst/>
              <a:cxnLst/>
              <a:rect l="l" t="t" r="r" b="b"/>
              <a:pathLst>
                <a:path w="709" h="5881" extrusionOk="0">
                  <a:moveTo>
                    <a:pt x="709" y="0"/>
                  </a:moveTo>
                  <a:lnTo>
                    <a:pt x="1" y="5346"/>
                  </a:lnTo>
                  <a:lnTo>
                    <a:pt x="420" y="5548"/>
                  </a:lnTo>
                  <a:lnTo>
                    <a:pt x="709" y="5881"/>
                  </a:lnTo>
                  <a:lnTo>
                    <a:pt x="7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4;p59">
              <a:extLst>
                <a:ext uri="{FF2B5EF4-FFF2-40B4-BE49-F238E27FC236}">
                  <a16:creationId xmlns:a16="http://schemas.microsoft.com/office/drawing/2014/main" id="{BA7A4878-F3C8-4C18-875E-B3B912942D51}"/>
                </a:ext>
              </a:extLst>
            </p:cNvPr>
            <p:cNvSpPr/>
            <p:nvPr/>
          </p:nvSpPr>
          <p:spPr>
            <a:xfrm>
              <a:off x="3378154" y="1520427"/>
              <a:ext cx="120399" cy="59410"/>
            </a:xfrm>
            <a:custGeom>
              <a:avLst/>
              <a:gdLst/>
              <a:ahLst/>
              <a:cxnLst/>
              <a:rect l="l" t="t" r="r" b="b"/>
              <a:pathLst>
                <a:path w="2819" h="1391" extrusionOk="0">
                  <a:moveTo>
                    <a:pt x="1609" y="1"/>
                  </a:moveTo>
                  <a:cubicBezTo>
                    <a:pt x="1333" y="1"/>
                    <a:pt x="1057" y="20"/>
                    <a:pt x="781" y="64"/>
                  </a:cubicBezTo>
                  <a:cubicBezTo>
                    <a:pt x="593" y="93"/>
                    <a:pt x="391" y="136"/>
                    <a:pt x="246" y="237"/>
                  </a:cubicBezTo>
                  <a:cubicBezTo>
                    <a:pt x="102" y="353"/>
                    <a:pt x="1" y="555"/>
                    <a:pt x="73" y="729"/>
                  </a:cubicBezTo>
                  <a:lnTo>
                    <a:pt x="73" y="555"/>
                  </a:lnTo>
                  <a:cubicBezTo>
                    <a:pt x="348" y="1003"/>
                    <a:pt x="868" y="1205"/>
                    <a:pt x="1373" y="1350"/>
                  </a:cubicBezTo>
                  <a:cubicBezTo>
                    <a:pt x="1445" y="1370"/>
                    <a:pt x="1531" y="1391"/>
                    <a:pt x="1611" y="1391"/>
                  </a:cubicBezTo>
                  <a:cubicBezTo>
                    <a:pt x="1644" y="1391"/>
                    <a:pt x="1676" y="1387"/>
                    <a:pt x="1706" y="1379"/>
                  </a:cubicBezTo>
                  <a:cubicBezTo>
                    <a:pt x="1821" y="1364"/>
                    <a:pt x="1951" y="1292"/>
                    <a:pt x="1980" y="1177"/>
                  </a:cubicBezTo>
                  <a:cubicBezTo>
                    <a:pt x="2006" y="1117"/>
                    <a:pt x="1991" y="1043"/>
                    <a:pt x="1949" y="989"/>
                  </a:cubicBezTo>
                  <a:lnTo>
                    <a:pt x="1949" y="989"/>
                  </a:lnTo>
                  <a:cubicBezTo>
                    <a:pt x="2094" y="1075"/>
                    <a:pt x="2240" y="1171"/>
                    <a:pt x="2385" y="1249"/>
                  </a:cubicBezTo>
                  <a:cubicBezTo>
                    <a:pt x="2450" y="1292"/>
                    <a:pt x="2516" y="1336"/>
                    <a:pt x="2588" y="1336"/>
                  </a:cubicBezTo>
                  <a:cubicBezTo>
                    <a:pt x="2611" y="1336"/>
                    <a:pt x="2635" y="1332"/>
                    <a:pt x="2659" y="1321"/>
                  </a:cubicBezTo>
                  <a:cubicBezTo>
                    <a:pt x="2804" y="1278"/>
                    <a:pt x="2818" y="1075"/>
                    <a:pt x="2804" y="931"/>
                  </a:cubicBezTo>
                  <a:cubicBezTo>
                    <a:pt x="2761" y="656"/>
                    <a:pt x="2703" y="367"/>
                    <a:pt x="2515" y="194"/>
                  </a:cubicBezTo>
                  <a:cubicBezTo>
                    <a:pt x="2327" y="50"/>
                    <a:pt x="2096" y="6"/>
                    <a:pt x="1865" y="6"/>
                  </a:cubicBezTo>
                  <a:cubicBezTo>
                    <a:pt x="1779" y="3"/>
                    <a:pt x="1694" y="1"/>
                    <a:pt x="1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5;p59">
              <a:extLst>
                <a:ext uri="{FF2B5EF4-FFF2-40B4-BE49-F238E27FC236}">
                  <a16:creationId xmlns:a16="http://schemas.microsoft.com/office/drawing/2014/main" id="{380B556A-D7D5-4BFD-B615-8B4D18F83AA6}"/>
                </a:ext>
              </a:extLst>
            </p:cNvPr>
            <p:cNvSpPr/>
            <p:nvPr/>
          </p:nvSpPr>
          <p:spPr>
            <a:xfrm>
              <a:off x="3439871" y="1685460"/>
              <a:ext cx="90759" cy="59281"/>
            </a:xfrm>
            <a:custGeom>
              <a:avLst/>
              <a:gdLst/>
              <a:ahLst/>
              <a:cxnLst/>
              <a:rect l="l" t="t" r="r" b="b"/>
              <a:pathLst>
                <a:path w="2125" h="1388" extrusionOk="0">
                  <a:moveTo>
                    <a:pt x="2125" y="0"/>
                  </a:moveTo>
                  <a:lnTo>
                    <a:pt x="102" y="87"/>
                  </a:lnTo>
                  <a:lnTo>
                    <a:pt x="87" y="592"/>
                  </a:lnTo>
                  <a:lnTo>
                    <a:pt x="1" y="679"/>
                  </a:lnTo>
                  <a:lnTo>
                    <a:pt x="376" y="1113"/>
                  </a:lnTo>
                  <a:lnTo>
                    <a:pt x="1474" y="1387"/>
                  </a:lnTo>
                  <a:lnTo>
                    <a:pt x="2125" y="592"/>
                  </a:lnTo>
                  <a:lnTo>
                    <a:pt x="2125" y="0"/>
                  </a:ln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130702"/>
      </p:ext>
    </p:extLst>
  </p:cSld>
  <p:clrMapOvr>
    <a:masterClrMapping/>
  </p:clrMapOvr>
</p:sld>
</file>

<file path=ppt/theme/theme1.xml><?xml version="1.0" encoding="utf-8"?>
<a:theme xmlns:a="http://schemas.openxmlformats.org/drawingml/2006/main" name="Monthly Strategy Review Meeting by Slidesgo">
  <a:themeElements>
    <a:clrScheme name="Simple Light">
      <a:dk1>
        <a:srgbClr val="151F29"/>
      </a:dk1>
      <a:lt1>
        <a:srgbClr val="EBE0DD"/>
      </a:lt1>
      <a:dk2>
        <a:srgbClr val="FFFFFF"/>
      </a:dk2>
      <a:lt2>
        <a:srgbClr val="912A3C"/>
      </a:lt2>
      <a:accent1>
        <a:srgbClr val="DC7C61"/>
      </a:accent1>
      <a:accent2>
        <a:srgbClr val="BA6136"/>
      </a:accent2>
      <a:accent3>
        <a:srgbClr val="FFA35A"/>
      </a:accent3>
      <a:accent4>
        <a:srgbClr val="005458"/>
      </a:accent4>
      <a:accent5>
        <a:srgbClr val="528C98"/>
      </a:accent5>
      <a:accent6>
        <a:srgbClr val="2C8C64"/>
      </a:accent6>
      <a:hlink>
        <a:srgbClr val="15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1628</Words>
  <Application>Microsoft Office PowerPoint</Application>
  <PresentationFormat>如螢幕大小 (16:9)</PresentationFormat>
  <Paragraphs>106</Paragraphs>
  <Slides>17</Slides>
  <Notes>12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17</vt:i4>
      </vt:variant>
    </vt:vector>
  </HeadingPairs>
  <TitlesOfParts>
    <vt:vector size="27" baseType="lpstr">
      <vt:lpstr>標楷體</vt:lpstr>
      <vt:lpstr>Gaegu</vt:lpstr>
      <vt:lpstr>微軟正黑體</vt:lpstr>
      <vt:lpstr>Poppins</vt:lpstr>
      <vt:lpstr>Archivo Black</vt:lpstr>
      <vt:lpstr>Arial</vt:lpstr>
      <vt:lpstr>Paytone One</vt:lpstr>
      <vt:lpstr>Karla</vt:lpstr>
      <vt:lpstr>新細明體</vt:lpstr>
      <vt:lpstr>Monthly Strategy Review Meeting by Slidesgo</vt:lpstr>
      <vt:lpstr>國立雲林科技大學 勤休制度宣導簡報</vt:lpstr>
      <vt:lpstr>01</vt:lpstr>
      <vt:lpstr>服勤辦法背景與目的</vt:lpstr>
      <vt:lpstr>法規依據</vt:lpstr>
      <vt:lpstr>延長辦公時數要件</vt:lpstr>
      <vt:lpstr>PowerPoint 簡報</vt:lpstr>
      <vt:lpstr>PowerPoint 簡報</vt:lpstr>
      <vt:lpstr>本校差勤管理要點加班事項 第6點第1款</vt:lpstr>
      <vt:lpstr>PowerPoint 簡報</vt:lpstr>
      <vt:lpstr>PowerPoint 簡報</vt:lpstr>
      <vt:lpstr>PowerPoint 簡報</vt:lpstr>
      <vt:lpstr>實務案例宣導一</vt:lpstr>
      <vt:lpstr>實務案例宣導二</vt:lpstr>
      <vt:lpstr>實務案例宣導三</vt:lpstr>
      <vt:lpstr>PowerPoint 簡報</vt:lpstr>
      <vt:lpstr>實務案例宣導四</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國立雲林科技大學 勤休制度宣導簡報</dc:title>
  <cp:lastModifiedBy>Administrator</cp:lastModifiedBy>
  <cp:revision>26</cp:revision>
  <dcterms:modified xsi:type="dcterms:W3CDTF">2026-03-18T05:45:42Z</dcterms:modified>
</cp:coreProperties>
</file>