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06" r:id="rId1"/>
  </p:sldMasterIdLst>
  <p:handoutMasterIdLst>
    <p:handoutMasterId r:id="rId18"/>
  </p:handoutMasterIdLst>
  <p:sldIdLst>
    <p:sldId id="256" r:id="rId2"/>
    <p:sldId id="257" r:id="rId3"/>
    <p:sldId id="258" r:id="rId4"/>
    <p:sldId id="259" r:id="rId5"/>
    <p:sldId id="273" r:id="rId6"/>
    <p:sldId id="261" r:id="rId7"/>
    <p:sldId id="262" r:id="rId8"/>
    <p:sldId id="283" r:id="rId9"/>
    <p:sldId id="263" r:id="rId10"/>
    <p:sldId id="264" r:id="rId11"/>
    <p:sldId id="265" r:id="rId12"/>
    <p:sldId id="281" r:id="rId13"/>
    <p:sldId id="284" r:id="rId14"/>
    <p:sldId id="279" r:id="rId15"/>
    <p:sldId id="286" r:id="rId16"/>
    <p:sldId id="275" r:id="rId17"/>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B027E"/>
    <a:srgbClr val="EBF5FB"/>
    <a:srgbClr val="FFFFFF"/>
    <a:srgbClr val="6496D2"/>
    <a:srgbClr val="697AC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1" autoAdjust="0"/>
    <p:restoredTop sz="94660"/>
  </p:normalViewPr>
  <p:slideViewPr>
    <p:cSldViewPr snapToGrid="0" snapToObjects="1">
      <p:cViewPr varScale="1">
        <p:scale>
          <a:sx n="113" d="100"/>
          <a:sy n="113" d="100"/>
        </p:scale>
        <p:origin x="159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242456F-6024-45E1-ACAA-FDF50858BAC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E61F61B3-254B-45B9-B6C8-FA5E3F77C655}">
      <dgm:prSet custT="1"/>
      <dgm:spPr>
        <a:solidFill>
          <a:schemeClr val="accent5">
            <a:lumMod val="50000"/>
          </a:schemeClr>
        </a:solidFill>
      </dgm:spPr>
      <dgm:t>
        <a:bodyPr/>
        <a:lstStyle/>
        <a:p>
          <a:pPr rtl="0"/>
          <a:r>
            <a:rPr lang="zh-TW" sz="2000" dirty="0">
              <a:latin typeface="標楷體" panose="03000509000000000000" pitchFamily="65" charset="-120"/>
              <a:ea typeface="標楷體" panose="03000509000000000000" pitchFamily="65" charset="-120"/>
            </a:rPr>
            <a:t>每日正常辦公時數，連同延長辦公時數不得超過</a:t>
          </a:r>
          <a:r>
            <a:rPr lang="en-US" sz="2000" dirty="0">
              <a:latin typeface="標楷體" panose="03000509000000000000" pitchFamily="65" charset="-120"/>
              <a:ea typeface="標楷體" panose="03000509000000000000" pitchFamily="65" charset="-120"/>
            </a:rPr>
            <a:t>12</a:t>
          </a:r>
          <a:r>
            <a:rPr lang="zh-TW" sz="2000" dirty="0">
              <a:latin typeface="標楷體" panose="03000509000000000000" pitchFamily="65" charset="-120"/>
              <a:ea typeface="標楷體" panose="03000509000000000000" pitchFamily="65" charset="-120"/>
            </a:rPr>
            <a:t>小時</a:t>
          </a:r>
        </a:p>
      </dgm:t>
    </dgm:pt>
    <dgm:pt modelId="{BE74575E-818B-4D82-B0F2-B93B7766B915}" type="parTrans" cxnId="{2707DB5A-80CE-4EA6-8DFD-A022951BACD9}">
      <dgm:prSet/>
      <dgm:spPr/>
      <dgm:t>
        <a:bodyPr/>
        <a:lstStyle/>
        <a:p>
          <a:endParaRPr lang="zh-TW" altLang="en-US"/>
        </a:p>
      </dgm:t>
    </dgm:pt>
    <dgm:pt modelId="{48F32FDF-1AF3-4267-B0BD-97B2C2E36B71}" type="sibTrans" cxnId="{2707DB5A-80CE-4EA6-8DFD-A022951BACD9}">
      <dgm:prSet/>
      <dgm:spPr/>
      <dgm:t>
        <a:bodyPr/>
        <a:lstStyle/>
        <a:p>
          <a:endParaRPr lang="zh-TW" altLang="en-US"/>
        </a:p>
      </dgm:t>
    </dgm:pt>
    <dgm:pt modelId="{3E470318-CBD5-4FD0-BEB0-E55E9CE57231}">
      <dgm:prSet custT="1"/>
      <dgm:spPr>
        <a:solidFill>
          <a:schemeClr val="accent5">
            <a:lumMod val="50000"/>
          </a:schemeClr>
        </a:solidFill>
      </dgm:spPr>
      <dgm:t>
        <a:bodyPr/>
        <a:lstStyle/>
        <a:p>
          <a:pPr algn="l"/>
          <a:r>
            <a:rPr lang="zh-TW" altLang="en-US" sz="2000" dirty="0">
              <a:latin typeface="標楷體" panose="03000509000000000000" pitchFamily="65" charset="-120"/>
              <a:ea typeface="標楷體" panose="03000509000000000000" pitchFamily="65" charset="-120"/>
            </a:rPr>
            <a:t>每月加班時數不得超過</a:t>
          </a:r>
          <a:r>
            <a:rPr lang="en-US" altLang="zh-TW" sz="2000" b="1" u="sng" dirty="0">
              <a:latin typeface="標楷體" panose="03000509000000000000" pitchFamily="65" charset="-120"/>
              <a:ea typeface="標楷體" panose="03000509000000000000" pitchFamily="65" charset="-120"/>
            </a:rPr>
            <a:t>60</a:t>
          </a:r>
          <a:r>
            <a:rPr lang="zh-TW" altLang="en-US" sz="2000" dirty="0">
              <a:latin typeface="標楷體" panose="03000509000000000000" pitchFamily="65" charset="-120"/>
              <a:ea typeface="標楷體" panose="03000509000000000000" pitchFamily="65" charset="-120"/>
            </a:rPr>
            <a:t>小時</a:t>
          </a:r>
        </a:p>
      </dgm:t>
    </dgm:pt>
    <dgm:pt modelId="{0E155289-E638-406A-BD48-66D2703DBC64}" type="parTrans" cxnId="{F07C78F1-7E12-4761-BBE0-316A3D5E6882}">
      <dgm:prSet/>
      <dgm:spPr/>
      <dgm:t>
        <a:bodyPr/>
        <a:lstStyle/>
        <a:p>
          <a:endParaRPr lang="zh-TW" altLang="en-US"/>
        </a:p>
      </dgm:t>
    </dgm:pt>
    <dgm:pt modelId="{AA0A2AAE-DE47-415D-85AA-45D9F3D88774}" type="sibTrans" cxnId="{F07C78F1-7E12-4761-BBE0-316A3D5E6882}">
      <dgm:prSet/>
      <dgm:spPr/>
      <dgm:t>
        <a:bodyPr/>
        <a:lstStyle/>
        <a:p>
          <a:endParaRPr lang="zh-TW" altLang="en-US"/>
        </a:p>
      </dgm:t>
    </dgm:pt>
    <dgm:pt modelId="{7D5E1D24-9494-44EE-826E-7113EB351DB0}">
      <dgm:prSet custT="1"/>
      <dgm:spPr>
        <a:solidFill>
          <a:schemeClr val="accent5">
            <a:lumMod val="50000"/>
          </a:schemeClr>
        </a:solidFill>
      </dgm:spPr>
      <dgm:t>
        <a:bodyPr/>
        <a:lstStyle/>
        <a:p>
          <a:r>
            <a:rPr lang="zh-TW" altLang="en-US" sz="2000" dirty="0">
              <a:latin typeface="標楷體" panose="03000509000000000000" pitchFamily="65" charset="-120"/>
              <a:ea typeface="標楷體" panose="03000509000000000000" pitchFamily="65" charset="-120"/>
            </a:rPr>
            <a:t>輪班制人員更換班次應有</a:t>
          </a:r>
          <a:r>
            <a:rPr lang="zh-TW" altLang="en-US" sz="2000" b="1" u="sng" dirty="0">
              <a:latin typeface="標楷體" panose="03000509000000000000" pitchFamily="65" charset="-120"/>
              <a:ea typeface="標楷體" panose="03000509000000000000" pitchFamily="65" charset="-120"/>
            </a:rPr>
            <a:t>連續</a:t>
          </a:r>
          <a:r>
            <a:rPr lang="en-US" altLang="en-US" sz="2000" b="1" u="sng" dirty="0">
              <a:latin typeface="標楷體" panose="03000509000000000000" pitchFamily="65" charset="-120"/>
              <a:ea typeface="標楷體" panose="03000509000000000000" pitchFamily="65" charset="-120"/>
            </a:rPr>
            <a:t>11</a:t>
          </a:r>
          <a:r>
            <a:rPr lang="zh-TW" altLang="en-US" sz="2000" b="1" u="sng" dirty="0">
              <a:latin typeface="標楷體" panose="03000509000000000000" pitchFamily="65" charset="-120"/>
              <a:ea typeface="標楷體" panose="03000509000000000000" pitchFamily="65" charset="-120"/>
            </a:rPr>
            <a:t>小時</a:t>
          </a:r>
          <a:r>
            <a:rPr lang="zh-TW" altLang="en-US" sz="2000" dirty="0">
              <a:latin typeface="標楷體" panose="03000509000000000000" pitchFamily="65" charset="-120"/>
              <a:ea typeface="標楷體" panose="03000509000000000000" pitchFamily="65" charset="-120"/>
            </a:rPr>
            <a:t>休息</a:t>
          </a:r>
        </a:p>
      </dgm:t>
    </dgm:pt>
    <dgm:pt modelId="{D3580804-FA33-4BFF-AEC7-09D8789DF408}" type="parTrans" cxnId="{19663156-15DF-476D-B372-099BCDD9DDFF}">
      <dgm:prSet/>
      <dgm:spPr/>
      <dgm:t>
        <a:bodyPr/>
        <a:lstStyle/>
        <a:p>
          <a:endParaRPr lang="zh-TW" altLang="en-US"/>
        </a:p>
      </dgm:t>
    </dgm:pt>
    <dgm:pt modelId="{1FDF8300-6C4F-48FD-BC09-81FB92B56F06}" type="sibTrans" cxnId="{19663156-15DF-476D-B372-099BCDD9DDFF}">
      <dgm:prSet/>
      <dgm:spPr/>
      <dgm:t>
        <a:bodyPr/>
        <a:lstStyle/>
        <a:p>
          <a:endParaRPr lang="zh-TW" altLang="en-US"/>
        </a:p>
      </dgm:t>
    </dgm:pt>
    <dgm:pt modelId="{4ED936BE-7128-4A24-8453-021BA765E292}">
      <dgm:prSet custT="1"/>
      <dgm:spPr>
        <a:solidFill>
          <a:schemeClr val="accent5">
            <a:lumMod val="50000"/>
          </a:schemeClr>
        </a:solidFill>
      </dgm:spPr>
      <dgm:t>
        <a:bodyPr/>
        <a:lstStyle/>
        <a:p>
          <a:r>
            <a:rPr lang="zh-TW" altLang="en-US" sz="2000" b="0" dirty="0">
              <a:solidFill>
                <a:srgbClr val="FFFFFF"/>
              </a:solidFill>
              <a:latin typeface="標楷體" panose="03000509000000000000" pitchFamily="65" charset="-120"/>
              <a:ea typeface="標楷體" panose="03000509000000000000" pitchFamily="65" charset="-120"/>
            </a:rPr>
            <a:t>每日</a:t>
          </a:r>
          <a:r>
            <a:rPr lang="en-US" altLang="zh-TW" sz="2000" b="0" dirty="0">
              <a:solidFill>
                <a:srgbClr val="FFFFFF"/>
              </a:solidFill>
              <a:latin typeface="標楷體" panose="03000509000000000000" pitchFamily="65" charset="-120"/>
              <a:ea typeface="標楷體" panose="03000509000000000000" pitchFamily="65" charset="-120"/>
            </a:rPr>
            <a:t>8</a:t>
          </a:r>
          <a:r>
            <a:rPr lang="zh-TW" altLang="en-US" sz="2000" b="0" dirty="0">
              <a:solidFill>
                <a:srgbClr val="FFFFFF"/>
              </a:solidFill>
              <a:latin typeface="標楷體" panose="03000509000000000000" pitchFamily="65" charset="-120"/>
              <a:ea typeface="標楷體" panose="03000509000000000000" pitchFamily="65" charset="-120"/>
            </a:rPr>
            <a:t>小時、每週</a:t>
          </a:r>
          <a:r>
            <a:rPr lang="en-US" altLang="zh-TW" sz="2000" b="0" dirty="0">
              <a:solidFill>
                <a:srgbClr val="FFFFFF"/>
              </a:solidFill>
              <a:latin typeface="標楷體" panose="03000509000000000000" pitchFamily="65" charset="-120"/>
              <a:ea typeface="標楷體" panose="03000509000000000000" pitchFamily="65" charset="-120"/>
            </a:rPr>
            <a:t>40</a:t>
          </a:r>
          <a:r>
            <a:rPr lang="zh-TW" altLang="en-US" sz="2000" b="0" dirty="0">
              <a:solidFill>
                <a:srgbClr val="FFFFFF"/>
              </a:solidFill>
              <a:latin typeface="標楷體" panose="03000509000000000000" pitchFamily="65" charset="-120"/>
              <a:ea typeface="標楷體" panose="03000509000000000000" pitchFamily="65" charset="-120"/>
            </a:rPr>
            <a:t>小時</a:t>
          </a:r>
        </a:p>
      </dgm:t>
    </dgm:pt>
    <dgm:pt modelId="{EFEDB0D9-C136-42CA-A6DC-DAD3DF3FEE3F}" type="parTrans" cxnId="{DA0D3A76-588D-436F-8194-976FE7522A4B}">
      <dgm:prSet/>
      <dgm:spPr/>
      <dgm:t>
        <a:bodyPr/>
        <a:lstStyle/>
        <a:p>
          <a:endParaRPr lang="zh-TW" altLang="en-US"/>
        </a:p>
      </dgm:t>
    </dgm:pt>
    <dgm:pt modelId="{C72FF247-641A-4261-BBEA-923136D7ED01}" type="sibTrans" cxnId="{DA0D3A76-588D-436F-8194-976FE7522A4B}">
      <dgm:prSet/>
      <dgm:spPr/>
      <dgm:t>
        <a:bodyPr/>
        <a:lstStyle/>
        <a:p>
          <a:endParaRPr lang="zh-TW" altLang="en-US"/>
        </a:p>
      </dgm:t>
    </dgm:pt>
    <dgm:pt modelId="{1B880F37-B949-4689-8C82-31D8900CCD02}" type="pres">
      <dgm:prSet presAssocID="{F242456F-6024-45E1-ACAA-FDF50858BAC1}" presName="linear" presStyleCnt="0">
        <dgm:presLayoutVars>
          <dgm:animLvl val="lvl"/>
          <dgm:resizeHandles val="exact"/>
        </dgm:presLayoutVars>
      </dgm:prSet>
      <dgm:spPr/>
    </dgm:pt>
    <dgm:pt modelId="{F54F5999-AED6-41E6-910A-98883BDE914C}" type="pres">
      <dgm:prSet presAssocID="{4ED936BE-7128-4A24-8453-021BA765E292}" presName="parentText" presStyleLbl="node1" presStyleIdx="0" presStyleCnt="4">
        <dgm:presLayoutVars>
          <dgm:chMax val="0"/>
          <dgm:bulletEnabled val="1"/>
        </dgm:presLayoutVars>
      </dgm:prSet>
      <dgm:spPr/>
    </dgm:pt>
    <dgm:pt modelId="{1F301573-FA20-4D1A-BCDB-400FDF63D456}" type="pres">
      <dgm:prSet presAssocID="{C72FF247-641A-4261-BBEA-923136D7ED01}" presName="spacer" presStyleCnt="0"/>
      <dgm:spPr/>
    </dgm:pt>
    <dgm:pt modelId="{C0516853-7B5E-4E37-829E-6AC270B1E0AF}" type="pres">
      <dgm:prSet presAssocID="{E61F61B3-254B-45B9-B6C8-FA5E3F77C655}" presName="parentText" presStyleLbl="node1" presStyleIdx="1" presStyleCnt="4">
        <dgm:presLayoutVars>
          <dgm:chMax val="0"/>
          <dgm:bulletEnabled val="1"/>
        </dgm:presLayoutVars>
      </dgm:prSet>
      <dgm:spPr/>
    </dgm:pt>
    <dgm:pt modelId="{FAA952CA-8C46-4BE6-A719-816174BB49F2}" type="pres">
      <dgm:prSet presAssocID="{48F32FDF-1AF3-4267-B0BD-97B2C2E36B71}" presName="spacer" presStyleCnt="0"/>
      <dgm:spPr/>
    </dgm:pt>
    <dgm:pt modelId="{58F6DB92-637C-4ADE-B760-9F5BA037ADF5}" type="pres">
      <dgm:prSet presAssocID="{3E470318-CBD5-4FD0-BEB0-E55E9CE57231}" presName="parentText" presStyleLbl="node1" presStyleIdx="2" presStyleCnt="4">
        <dgm:presLayoutVars>
          <dgm:chMax val="0"/>
          <dgm:bulletEnabled val="1"/>
        </dgm:presLayoutVars>
      </dgm:prSet>
      <dgm:spPr/>
    </dgm:pt>
    <dgm:pt modelId="{3543C622-2C69-4C3D-A53F-E4A5DAE92292}" type="pres">
      <dgm:prSet presAssocID="{AA0A2AAE-DE47-415D-85AA-45D9F3D88774}" presName="spacer" presStyleCnt="0"/>
      <dgm:spPr/>
    </dgm:pt>
    <dgm:pt modelId="{37D64C68-7CAD-4FB3-B40D-1A50F5ECCAD2}" type="pres">
      <dgm:prSet presAssocID="{7D5E1D24-9494-44EE-826E-7113EB351DB0}" presName="parentText" presStyleLbl="node1" presStyleIdx="3" presStyleCnt="4">
        <dgm:presLayoutVars>
          <dgm:chMax val="0"/>
          <dgm:bulletEnabled val="1"/>
        </dgm:presLayoutVars>
      </dgm:prSet>
      <dgm:spPr/>
    </dgm:pt>
  </dgm:ptLst>
  <dgm:cxnLst>
    <dgm:cxn modelId="{5043480C-861B-47C0-837E-D17EA9A8994A}" type="presOf" srcId="{3E470318-CBD5-4FD0-BEB0-E55E9CE57231}" destId="{58F6DB92-637C-4ADE-B760-9F5BA037ADF5}" srcOrd="0" destOrd="0" presId="urn:microsoft.com/office/officeart/2005/8/layout/vList2"/>
    <dgm:cxn modelId="{C3650661-833F-45E3-94C5-E545A211B7A1}" type="presOf" srcId="{4ED936BE-7128-4A24-8453-021BA765E292}" destId="{F54F5999-AED6-41E6-910A-98883BDE914C}" srcOrd="0" destOrd="0" presId="urn:microsoft.com/office/officeart/2005/8/layout/vList2"/>
    <dgm:cxn modelId="{19663156-15DF-476D-B372-099BCDD9DDFF}" srcId="{F242456F-6024-45E1-ACAA-FDF50858BAC1}" destId="{7D5E1D24-9494-44EE-826E-7113EB351DB0}" srcOrd="3" destOrd="0" parTransId="{D3580804-FA33-4BFF-AEC7-09D8789DF408}" sibTransId="{1FDF8300-6C4F-48FD-BC09-81FB92B56F06}"/>
    <dgm:cxn modelId="{DA0D3A76-588D-436F-8194-976FE7522A4B}" srcId="{F242456F-6024-45E1-ACAA-FDF50858BAC1}" destId="{4ED936BE-7128-4A24-8453-021BA765E292}" srcOrd="0" destOrd="0" parTransId="{EFEDB0D9-C136-42CA-A6DC-DAD3DF3FEE3F}" sibTransId="{C72FF247-641A-4261-BBEA-923136D7ED01}"/>
    <dgm:cxn modelId="{2707DB5A-80CE-4EA6-8DFD-A022951BACD9}" srcId="{F242456F-6024-45E1-ACAA-FDF50858BAC1}" destId="{E61F61B3-254B-45B9-B6C8-FA5E3F77C655}" srcOrd="1" destOrd="0" parTransId="{BE74575E-818B-4D82-B0F2-B93B7766B915}" sibTransId="{48F32FDF-1AF3-4267-B0BD-97B2C2E36B71}"/>
    <dgm:cxn modelId="{1F8F5884-DBE2-472E-B252-5974E81BC5E2}" type="presOf" srcId="{7D5E1D24-9494-44EE-826E-7113EB351DB0}" destId="{37D64C68-7CAD-4FB3-B40D-1A50F5ECCAD2}" srcOrd="0" destOrd="0" presId="urn:microsoft.com/office/officeart/2005/8/layout/vList2"/>
    <dgm:cxn modelId="{31D8948D-7EBB-4D92-A74B-EF1F920929F1}" type="presOf" srcId="{E61F61B3-254B-45B9-B6C8-FA5E3F77C655}" destId="{C0516853-7B5E-4E37-829E-6AC270B1E0AF}" srcOrd="0" destOrd="0" presId="urn:microsoft.com/office/officeart/2005/8/layout/vList2"/>
    <dgm:cxn modelId="{3C081BE3-4AF2-4DC5-8F25-A64B0AB0F78A}" type="presOf" srcId="{F242456F-6024-45E1-ACAA-FDF50858BAC1}" destId="{1B880F37-B949-4689-8C82-31D8900CCD02}" srcOrd="0" destOrd="0" presId="urn:microsoft.com/office/officeart/2005/8/layout/vList2"/>
    <dgm:cxn modelId="{F07C78F1-7E12-4761-BBE0-316A3D5E6882}" srcId="{F242456F-6024-45E1-ACAA-FDF50858BAC1}" destId="{3E470318-CBD5-4FD0-BEB0-E55E9CE57231}" srcOrd="2" destOrd="0" parTransId="{0E155289-E638-406A-BD48-66D2703DBC64}" sibTransId="{AA0A2AAE-DE47-415D-85AA-45D9F3D88774}"/>
    <dgm:cxn modelId="{5B1F54DF-5666-45C2-A508-464CE65E9EA1}" type="presParOf" srcId="{1B880F37-B949-4689-8C82-31D8900CCD02}" destId="{F54F5999-AED6-41E6-910A-98883BDE914C}" srcOrd="0" destOrd="0" presId="urn:microsoft.com/office/officeart/2005/8/layout/vList2"/>
    <dgm:cxn modelId="{06B3593C-83EC-48CD-A919-BDB653A51646}" type="presParOf" srcId="{1B880F37-B949-4689-8C82-31D8900CCD02}" destId="{1F301573-FA20-4D1A-BCDB-400FDF63D456}" srcOrd="1" destOrd="0" presId="urn:microsoft.com/office/officeart/2005/8/layout/vList2"/>
    <dgm:cxn modelId="{91228567-83FF-4C29-B056-8BE0027D9A80}" type="presParOf" srcId="{1B880F37-B949-4689-8C82-31D8900CCD02}" destId="{C0516853-7B5E-4E37-829E-6AC270B1E0AF}" srcOrd="2" destOrd="0" presId="urn:microsoft.com/office/officeart/2005/8/layout/vList2"/>
    <dgm:cxn modelId="{25603BB8-B5A6-4AFD-9883-11D01CC4328C}" type="presParOf" srcId="{1B880F37-B949-4689-8C82-31D8900CCD02}" destId="{FAA952CA-8C46-4BE6-A719-816174BB49F2}" srcOrd="3" destOrd="0" presId="urn:microsoft.com/office/officeart/2005/8/layout/vList2"/>
    <dgm:cxn modelId="{91E53F02-1A7D-468D-ABB8-02A188332239}" type="presParOf" srcId="{1B880F37-B949-4689-8C82-31D8900CCD02}" destId="{58F6DB92-637C-4ADE-B760-9F5BA037ADF5}" srcOrd="4" destOrd="0" presId="urn:microsoft.com/office/officeart/2005/8/layout/vList2"/>
    <dgm:cxn modelId="{3973ACA3-B7D0-4C71-A5E9-B3FE89E5261F}" type="presParOf" srcId="{1B880F37-B949-4689-8C82-31D8900CCD02}" destId="{3543C622-2C69-4C3D-A53F-E4A5DAE92292}" srcOrd="5" destOrd="0" presId="urn:microsoft.com/office/officeart/2005/8/layout/vList2"/>
    <dgm:cxn modelId="{62B600B6-730C-43AB-B5A1-39DA6D74E391}" type="presParOf" srcId="{1B880F37-B949-4689-8C82-31D8900CCD02}" destId="{37D64C68-7CAD-4FB3-B40D-1A50F5ECCAD2}"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01D1539-622F-4234-A56E-6BA3987706C7}" type="doc">
      <dgm:prSet loTypeId="urn:microsoft.com/office/officeart/2005/8/layout/vList2" loCatId="list" qsTypeId="urn:microsoft.com/office/officeart/2005/8/quickstyle/simple1" qsCatId="simple" csTypeId="urn:microsoft.com/office/officeart/2005/8/colors/accent4_2" csCatId="accent4" phldr="1"/>
      <dgm:spPr/>
      <dgm:t>
        <a:bodyPr/>
        <a:lstStyle/>
        <a:p>
          <a:endParaRPr lang="zh-TW" altLang="en-US"/>
        </a:p>
      </dgm:t>
    </dgm:pt>
    <dgm:pt modelId="{69236666-1BB9-425B-A031-8C89264A7D8F}">
      <dgm:prSet phldrT="[文字]"/>
      <dgm:spPr/>
      <dgm:t>
        <a:bodyPr/>
        <a:lstStyle/>
        <a:p>
          <a:r>
            <a:rPr lang="zh-TW" altLang="en-US" dirty="0">
              <a:latin typeface="標楷體" panose="03000509000000000000" pitchFamily="65" charset="-120"/>
              <a:ea typeface="標楷體" panose="03000509000000000000" pitchFamily="65" charset="-120"/>
            </a:rPr>
            <a:t>明定加班補償方式</a:t>
          </a:r>
          <a:endParaRPr lang="zh-TW" altLang="en-US" dirty="0"/>
        </a:p>
      </dgm:t>
    </dgm:pt>
    <dgm:pt modelId="{A8FCEAE7-7B84-4446-B1A2-4744C128CF89}" type="parTrans" cxnId="{A69C53E5-8A76-4F28-B7F0-B4E63A05E304}">
      <dgm:prSet/>
      <dgm:spPr/>
      <dgm:t>
        <a:bodyPr/>
        <a:lstStyle/>
        <a:p>
          <a:endParaRPr lang="zh-TW" altLang="en-US"/>
        </a:p>
      </dgm:t>
    </dgm:pt>
    <dgm:pt modelId="{4D4E92FA-2097-43AC-90FD-0F7AD22E2590}" type="sibTrans" cxnId="{A69C53E5-8A76-4F28-B7F0-B4E63A05E304}">
      <dgm:prSet/>
      <dgm:spPr/>
      <dgm:t>
        <a:bodyPr/>
        <a:lstStyle/>
        <a:p>
          <a:endParaRPr lang="zh-TW" altLang="en-US"/>
        </a:p>
      </dgm:t>
    </dgm:pt>
    <dgm:pt modelId="{D95BF4F0-A0AD-4A64-A17B-2802470304DA}">
      <dgm:prSet phldrT="[文字]"/>
      <dgm:spPr/>
      <dgm:t>
        <a:bodyPr/>
        <a:lstStyle/>
        <a:p>
          <a:r>
            <a:rPr lang="zh-TW" altLang="en-US" dirty="0">
              <a:latin typeface="標楷體" panose="03000509000000000000" pitchFamily="65" charset="-120"/>
              <a:ea typeface="標楷體" panose="03000509000000000000" pitchFamily="65" charset="-120"/>
            </a:rPr>
            <a:t>值班（待命服勤）納入加班範疇</a:t>
          </a:r>
          <a:endParaRPr lang="zh-TW" altLang="en-US" dirty="0"/>
        </a:p>
      </dgm:t>
    </dgm:pt>
    <dgm:pt modelId="{571750CE-DF31-4568-B1BC-AFF539155276}" type="parTrans" cxnId="{393F96C6-174E-4D59-9BC6-F9B379E9C96A}">
      <dgm:prSet/>
      <dgm:spPr/>
      <dgm:t>
        <a:bodyPr/>
        <a:lstStyle/>
        <a:p>
          <a:endParaRPr lang="zh-TW" altLang="en-US"/>
        </a:p>
      </dgm:t>
    </dgm:pt>
    <dgm:pt modelId="{1A02CED9-5B1D-43DA-95CE-6C55F307772B}" type="sibTrans" cxnId="{393F96C6-174E-4D59-9BC6-F9B379E9C96A}">
      <dgm:prSet/>
      <dgm:spPr/>
      <dgm:t>
        <a:bodyPr/>
        <a:lstStyle/>
        <a:p>
          <a:endParaRPr lang="zh-TW" altLang="en-US"/>
        </a:p>
      </dgm:t>
    </dgm:pt>
    <dgm:pt modelId="{0974B700-11CD-421F-A79B-5A6DAF5717D7}">
      <dgm:prSet/>
      <dgm:spPr/>
      <dgm:t>
        <a:bodyPr/>
        <a:lstStyle/>
        <a:p>
          <a:r>
            <a:rPr lang="zh-TW" altLang="en-US" dirty="0">
              <a:latin typeface="標楷體" panose="03000509000000000000" pitchFamily="65" charset="-120"/>
              <a:ea typeface="標楷體" panose="03000509000000000000" pitchFamily="65" charset="-120"/>
            </a:rPr>
            <a:t>增訂加班補償評價換算、補休假期限及結算機制</a:t>
          </a:r>
          <a:endParaRPr lang="en-US" altLang="zh-TW" dirty="0">
            <a:latin typeface="標楷體" panose="03000509000000000000" pitchFamily="65" charset="-120"/>
            <a:ea typeface="標楷體" panose="03000509000000000000" pitchFamily="65" charset="-120"/>
          </a:endParaRPr>
        </a:p>
      </dgm:t>
    </dgm:pt>
    <dgm:pt modelId="{BC5C4E2D-816D-4B4D-9F90-963B24DAD18E}" type="parTrans" cxnId="{9B4DD809-7336-4C7D-9635-163157B1AC53}">
      <dgm:prSet/>
      <dgm:spPr/>
      <dgm:t>
        <a:bodyPr/>
        <a:lstStyle/>
        <a:p>
          <a:endParaRPr lang="zh-TW" altLang="en-US"/>
        </a:p>
      </dgm:t>
    </dgm:pt>
    <dgm:pt modelId="{22E13BE9-F774-4AF9-B836-A88B9582706C}" type="sibTrans" cxnId="{9B4DD809-7336-4C7D-9635-163157B1AC53}">
      <dgm:prSet/>
      <dgm:spPr/>
      <dgm:t>
        <a:bodyPr/>
        <a:lstStyle/>
        <a:p>
          <a:endParaRPr lang="zh-TW" altLang="en-US"/>
        </a:p>
      </dgm:t>
    </dgm:pt>
    <dgm:pt modelId="{F491BC39-2C28-47C5-8398-0076AE75DD96}">
      <dgm:prSet phldrT="[文字]" phldr="1"/>
      <dgm:spPr/>
      <dgm:t>
        <a:bodyPr/>
        <a:lstStyle/>
        <a:p>
          <a:endParaRPr lang="zh-TW" altLang="en-US" dirty="0"/>
        </a:p>
      </dgm:t>
    </dgm:pt>
    <dgm:pt modelId="{ECCD9676-56D6-4F8F-99D4-F4A1B48DFB52}" type="sibTrans" cxnId="{52F079AE-CF5E-4674-9935-7C31C3A713A1}">
      <dgm:prSet/>
      <dgm:spPr/>
      <dgm:t>
        <a:bodyPr/>
        <a:lstStyle/>
        <a:p>
          <a:endParaRPr lang="zh-TW" altLang="en-US"/>
        </a:p>
      </dgm:t>
    </dgm:pt>
    <dgm:pt modelId="{07453E83-99DF-479E-AF4C-2DF45C5B9059}" type="parTrans" cxnId="{52F079AE-CF5E-4674-9935-7C31C3A713A1}">
      <dgm:prSet/>
      <dgm:spPr/>
      <dgm:t>
        <a:bodyPr/>
        <a:lstStyle/>
        <a:p>
          <a:endParaRPr lang="zh-TW" altLang="en-US"/>
        </a:p>
      </dgm:t>
    </dgm:pt>
    <dgm:pt modelId="{3884FEF7-AC7F-4441-A3E0-FEA91F4572A4}" type="pres">
      <dgm:prSet presAssocID="{101D1539-622F-4234-A56E-6BA3987706C7}" presName="linear" presStyleCnt="0">
        <dgm:presLayoutVars>
          <dgm:animLvl val="lvl"/>
          <dgm:resizeHandles val="exact"/>
        </dgm:presLayoutVars>
      </dgm:prSet>
      <dgm:spPr/>
    </dgm:pt>
    <dgm:pt modelId="{B2E6FD59-4BA9-449C-8CCA-451A30BED8EA}" type="pres">
      <dgm:prSet presAssocID="{69236666-1BB9-425B-A031-8C89264A7D8F}" presName="parentText" presStyleLbl="node1" presStyleIdx="0" presStyleCnt="3" custLinFactNeighborX="17476" custLinFactNeighborY="73778">
        <dgm:presLayoutVars>
          <dgm:chMax val="0"/>
          <dgm:bulletEnabled val="1"/>
        </dgm:presLayoutVars>
      </dgm:prSet>
      <dgm:spPr/>
    </dgm:pt>
    <dgm:pt modelId="{C7B76F3F-A0A9-4E1B-B811-4515639656D5}" type="pres">
      <dgm:prSet presAssocID="{4D4E92FA-2097-43AC-90FD-0F7AD22E2590}" presName="spacer" presStyleCnt="0"/>
      <dgm:spPr/>
    </dgm:pt>
    <dgm:pt modelId="{BE7B5CE9-5F64-4775-AD08-0371E5287E9C}" type="pres">
      <dgm:prSet presAssocID="{D95BF4F0-A0AD-4A64-A17B-2802470304DA}" presName="parentText" presStyleLbl="node1" presStyleIdx="1" presStyleCnt="3" custLinFactNeighborY="13230">
        <dgm:presLayoutVars>
          <dgm:chMax val="0"/>
          <dgm:bulletEnabled val="1"/>
        </dgm:presLayoutVars>
      </dgm:prSet>
      <dgm:spPr/>
    </dgm:pt>
    <dgm:pt modelId="{062E64CD-350C-48B6-85E0-46A01F7379CF}" type="pres">
      <dgm:prSet presAssocID="{D95BF4F0-A0AD-4A64-A17B-2802470304DA}" presName="childText" presStyleLbl="revTx" presStyleIdx="0" presStyleCnt="1">
        <dgm:presLayoutVars>
          <dgm:bulletEnabled val="1"/>
        </dgm:presLayoutVars>
      </dgm:prSet>
      <dgm:spPr/>
    </dgm:pt>
    <dgm:pt modelId="{469F6AF2-ADE7-4193-A2EE-80886F787A0A}" type="pres">
      <dgm:prSet presAssocID="{0974B700-11CD-421F-A79B-5A6DAF5717D7}" presName="parentText" presStyleLbl="node1" presStyleIdx="2" presStyleCnt="3" custLinFactNeighborY="-64162">
        <dgm:presLayoutVars>
          <dgm:chMax val="0"/>
          <dgm:bulletEnabled val="1"/>
        </dgm:presLayoutVars>
      </dgm:prSet>
      <dgm:spPr/>
    </dgm:pt>
  </dgm:ptLst>
  <dgm:cxnLst>
    <dgm:cxn modelId="{9B4DD809-7336-4C7D-9635-163157B1AC53}" srcId="{101D1539-622F-4234-A56E-6BA3987706C7}" destId="{0974B700-11CD-421F-A79B-5A6DAF5717D7}" srcOrd="2" destOrd="0" parTransId="{BC5C4E2D-816D-4B4D-9F90-963B24DAD18E}" sibTransId="{22E13BE9-F774-4AF9-B836-A88B9582706C}"/>
    <dgm:cxn modelId="{5095BF21-A67B-46BF-9D2E-BFEBA1593F76}" type="presOf" srcId="{69236666-1BB9-425B-A031-8C89264A7D8F}" destId="{B2E6FD59-4BA9-449C-8CCA-451A30BED8EA}" srcOrd="0" destOrd="0" presId="urn:microsoft.com/office/officeart/2005/8/layout/vList2"/>
    <dgm:cxn modelId="{0CA9E428-0934-4930-9573-C19DAA1F3540}" type="presOf" srcId="{101D1539-622F-4234-A56E-6BA3987706C7}" destId="{3884FEF7-AC7F-4441-A3E0-FEA91F4572A4}" srcOrd="0" destOrd="0" presId="urn:microsoft.com/office/officeart/2005/8/layout/vList2"/>
    <dgm:cxn modelId="{7546DE2A-2E59-4A29-A4F4-5AF19393F232}" type="presOf" srcId="{D95BF4F0-A0AD-4A64-A17B-2802470304DA}" destId="{BE7B5CE9-5F64-4775-AD08-0371E5287E9C}" srcOrd="0" destOrd="0" presId="urn:microsoft.com/office/officeart/2005/8/layout/vList2"/>
    <dgm:cxn modelId="{66A4CE32-9055-45CB-A1E4-76F5225C29C9}" type="presOf" srcId="{F491BC39-2C28-47C5-8398-0076AE75DD96}" destId="{062E64CD-350C-48B6-85E0-46A01F7379CF}" srcOrd="0" destOrd="0" presId="urn:microsoft.com/office/officeart/2005/8/layout/vList2"/>
    <dgm:cxn modelId="{E25EFB4D-FCE5-40C7-998D-3D53DD957630}" type="presOf" srcId="{0974B700-11CD-421F-A79B-5A6DAF5717D7}" destId="{469F6AF2-ADE7-4193-A2EE-80886F787A0A}" srcOrd="0" destOrd="0" presId="urn:microsoft.com/office/officeart/2005/8/layout/vList2"/>
    <dgm:cxn modelId="{52F079AE-CF5E-4674-9935-7C31C3A713A1}" srcId="{D95BF4F0-A0AD-4A64-A17B-2802470304DA}" destId="{F491BC39-2C28-47C5-8398-0076AE75DD96}" srcOrd="0" destOrd="0" parTransId="{07453E83-99DF-479E-AF4C-2DF45C5B9059}" sibTransId="{ECCD9676-56D6-4F8F-99D4-F4A1B48DFB52}"/>
    <dgm:cxn modelId="{393F96C6-174E-4D59-9BC6-F9B379E9C96A}" srcId="{101D1539-622F-4234-A56E-6BA3987706C7}" destId="{D95BF4F0-A0AD-4A64-A17B-2802470304DA}" srcOrd="1" destOrd="0" parTransId="{571750CE-DF31-4568-B1BC-AFF539155276}" sibTransId="{1A02CED9-5B1D-43DA-95CE-6C55F307772B}"/>
    <dgm:cxn modelId="{A69C53E5-8A76-4F28-B7F0-B4E63A05E304}" srcId="{101D1539-622F-4234-A56E-6BA3987706C7}" destId="{69236666-1BB9-425B-A031-8C89264A7D8F}" srcOrd="0" destOrd="0" parTransId="{A8FCEAE7-7B84-4446-B1A2-4744C128CF89}" sibTransId="{4D4E92FA-2097-43AC-90FD-0F7AD22E2590}"/>
    <dgm:cxn modelId="{401EDCBF-8451-4282-A1AB-3559686CFA16}" type="presParOf" srcId="{3884FEF7-AC7F-4441-A3E0-FEA91F4572A4}" destId="{B2E6FD59-4BA9-449C-8CCA-451A30BED8EA}" srcOrd="0" destOrd="0" presId="urn:microsoft.com/office/officeart/2005/8/layout/vList2"/>
    <dgm:cxn modelId="{B0AD554D-6D80-47F3-BB9A-8D68EFB38741}" type="presParOf" srcId="{3884FEF7-AC7F-4441-A3E0-FEA91F4572A4}" destId="{C7B76F3F-A0A9-4E1B-B811-4515639656D5}" srcOrd="1" destOrd="0" presId="urn:microsoft.com/office/officeart/2005/8/layout/vList2"/>
    <dgm:cxn modelId="{D88F1CF1-9C3F-408D-BFE9-88E2AB429C58}" type="presParOf" srcId="{3884FEF7-AC7F-4441-A3E0-FEA91F4572A4}" destId="{BE7B5CE9-5F64-4775-AD08-0371E5287E9C}" srcOrd="2" destOrd="0" presId="urn:microsoft.com/office/officeart/2005/8/layout/vList2"/>
    <dgm:cxn modelId="{63C81D8C-0E46-439B-8B58-190D2CDBC90F}" type="presParOf" srcId="{3884FEF7-AC7F-4441-A3E0-FEA91F4572A4}" destId="{062E64CD-350C-48B6-85E0-46A01F7379CF}" srcOrd="3" destOrd="0" presId="urn:microsoft.com/office/officeart/2005/8/layout/vList2"/>
    <dgm:cxn modelId="{9856D17F-6CD5-4BBF-863F-9E3CE596440A}" type="presParOf" srcId="{3884FEF7-AC7F-4441-A3E0-FEA91F4572A4}" destId="{469F6AF2-ADE7-4193-A2EE-80886F787A0A}" srcOrd="4"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6C7E211-08AE-418E-B741-CA81ACA49A1F}" type="doc">
      <dgm:prSet loTypeId="urn:microsoft.com/office/officeart/2005/8/layout/orgChart1" loCatId="hierarchy" qsTypeId="urn:microsoft.com/office/officeart/2005/8/quickstyle/simple1" qsCatId="simple" csTypeId="urn:microsoft.com/office/officeart/2005/8/colors/colorful3" csCatId="colorful" phldr="1"/>
      <dgm:spPr/>
      <dgm:t>
        <a:bodyPr/>
        <a:lstStyle/>
        <a:p>
          <a:endParaRPr lang="zh-TW" altLang="en-US"/>
        </a:p>
      </dgm:t>
    </dgm:pt>
    <dgm:pt modelId="{47964680-C316-4D62-B525-3F407F8694CF}">
      <dgm:prSet phldrT="[文字]" custT="1"/>
      <dgm:spPr>
        <a:solidFill>
          <a:schemeClr val="accent4">
            <a:lumMod val="75000"/>
          </a:schemeClr>
        </a:solidFill>
      </dgm:spPr>
      <dgm:t>
        <a:bodyPr/>
        <a:lstStyle/>
        <a:p>
          <a:pPr algn="l"/>
          <a:r>
            <a:rPr lang="zh-TW" altLang="en-US" sz="3200" dirty="0">
              <a:latin typeface="標楷體" panose="03000509000000000000" pitchFamily="65" charset="-120"/>
              <a:ea typeface="標楷體" panose="03000509000000000000" pitchFamily="65" charset="-120"/>
            </a:rPr>
            <a:t>搶救重大災害、處理緊急或重大突發事件、辦理重大專案業務</a:t>
          </a:r>
        </a:p>
      </dgm:t>
    </dgm:pt>
    <dgm:pt modelId="{8328BE09-E602-45EC-BBDB-1471B7906229}" type="parTrans" cxnId="{39BA9369-33F2-4FD4-BBBD-013EB55FDCEE}">
      <dgm:prSet/>
      <dgm:spPr/>
      <dgm:t>
        <a:bodyPr/>
        <a:lstStyle/>
        <a:p>
          <a:endParaRPr lang="zh-TW" altLang="en-US"/>
        </a:p>
      </dgm:t>
    </dgm:pt>
    <dgm:pt modelId="{F4FB1BBF-7338-4D1D-AA55-758891DBC092}" type="sibTrans" cxnId="{39BA9369-33F2-4FD4-BBBD-013EB55FDCEE}">
      <dgm:prSet/>
      <dgm:spPr/>
      <dgm:t>
        <a:bodyPr/>
        <a:lstStyle/>
        <a:p>
          <a:endParaRPr lang="zh-TW" altLang="en-US"/>
        </a:p>
      </dgm:t>
    </dgm:pt>
    <dgm:pt modelId="{B65D9945-8BA9-4D9F-BA5A-B821F10C5406}">
      <dgm:prSet phldrT="[文字]" custT="1">
        <dgm:style>
          <a:lnRef idx="3">
            <a:schemeClr val="lt1"/>
          </a:lnRef>
          <a:fillRef idx="1">
            <a:schemeClr val="accent4"/>
          </a:fillRef>
          <a:effectRef idx="1">
            <a:schemeClr val="accent4"/>
          </a:effectRef>
          <a:fontRef idx="minor">
            <a:schemeClr val="lt1"/>
          </a:fontRef>
        </dgm:style>
      </dgm:prSet>
      <dgm:spPr/>
      <dgm:t>
        <a:bodyPr/>
        <a:lstStyle/>
        <a:p>
          <a:pPr algn="ctr"/>
          <a:endParaRPr lang="en-US" altLang="zh-TW" sz="1800" dirty="0">
            <a:latin typeface="標楷體" panose="03000509000000000000" pitchFamily="65" charset="-120"/>
            <a:ea typeface="標楷體" panose="03000509000000000000" pitchFamily="65" charset="-120"/>
          </a:endParaRPr>
        </a:p>
        <a:p>
          <a:pPr algn="ctr"/>
          <a:r>
            <a:rPr lang="zh-TW" altLang="en-US" sz="1800" dirty="0">
              <a:latin typeface="標楷體" panose="03000509000000000000" pitchFamily="65" charset="-120"/>
              <a:ea typeface="標楷體" panose="03000509000000000000" pitchFamily="65" charset="-120"/>
            </a:rPr>
            <a:t>每日上限</a:t>
          </a:r>
          <a:r>
            <a:rPr lang="en-US" altLang="zh-TW" sz="1800" b="1" u="sng" dirty="0">
              <a:latin typeface="標楷體" panose="03000509000000000000" pitchFamily="65" charset="-120"/>
              <a:ea typeface="標楷體" panose="03000509000000000000" pitchFamily="65" charset="-120"/>
            </a:rPr>
            <a:t>14</a:t>
          </a:r>
          <a:r>
            <a:rPr lang="zh-TW" altLang="en-US" sz="1800" dirty="0">
              <a:latin typeface="標楷體" panose="03000509000000000000" pitchFamily="65" charset="-120"/>
              <a:ea typeface="標楷體" panose="03000509000000000000" pitchFamily="65" charset="-120"/>
            </a:rPr>
            <a:t>小時</a:t>
          </a:r>
          <a:endParaRPr lang="en-US" altLang="zh-TW" sz="1800" dirty="0">
            <a:latin typeface="標楷體" panose="03000509000000000000" pitchFamily="65" charset="-120"/>
            <a:ea typeface="標楷體" panose="03000509000000000000" pitchFamily="65" charset="-120"/>
          </a:endParaRPr>
        </a:p>
        <a:p>
          <a:pPr algn="ctr"/>
          <a:r>
            <a:rPr lang="zh-TW" altLang="en-US" sz="1800" dirty="0">
              <a:latin typeface="標楷體" panose="03000509000000000000" pitchFamily="65" charset="-120"/>
              <a:ea typeface="標楷體" panose="03000509000000000000" pitchFamily="65" charset="-120"/>
            </a:rPr>
            <a:t>每月上限</a:t>
          </a:r>
          <a:r>
            <a:rPr lang="en-US" altLang="zh-TW" sz="1800" b="1" u="sng" dirty="0">
              <a:latin typeface="標楷體" panose="03000509000000000000" pitchFamily="65" charset="-120"/>
              <a:ea typeface="標楷體" panose="03000509000000000000" pitchFamily="65" charset="-120"/>
            </a:rPr>
            <a:t>80</a:t>
          </a:r>
          <a:r>
            <a:rPr lang="zh-TW" altLang="en-US" sz="1800" dirty="0">
              <a:latin typeface="標楷體" panose="03000509000000000000" pitchFamily="65" charset="-120"/>
              <a:ea typeface="標楷體" panose="03000509000000000000" pitchFamily="65" charset="-120"/>
            </a:rPr>
            <a:t>小時</a:t>
          </a:r>
          <a:endParaRPr lang="en-US" altLang="zh-TW" sz="1800" dirty="0">
            <a:latin typeface="標楷體" panose="03000509000000000000" pitchFamily="65" charset="-120"/>
            <a:ea typeface="標楷體" panose="03000509000000000000" pitchFamily="65" charset="-120"/>
          </a:endParaRPr>
        </a:p>
        <a:p>
          <a:pPr algn="l"/>
          <a:r>
            <a:rPr lang="zh-TW" altLang="zh-TW" sz="1800" u="sng" dirty="0">
              <a:latin typeface="標楷體" panose="03000509000000000000" pitchFamily="65" charset="-120"/>
              <a:ea typeface="標楷體" panose="03000509000000000000" pitchFamily="65" charset="-120"/>
            </a:rPr>
            <a:t>事由發生之日起１個月內報</a:t>
          </a:r>
          <a:r>
            <a:rPr lang="zh-TW" altLang="en-US" sz="1800" u="sng" dirty="0">
              <a:latin typeface="標楷體" panose="03000509000000000000" pitchFamily="65" charset="-120"/>
              <a:ea typeface="標楷體" panose="03000509000000000000" pitchFamily="65" charset="-120"/>
            </a:rPr>
            <a:t>教育部</a:t>
          </a:r>
          <a:r>
            <a:rPr lang="zh-TW" altLang="zh-TW" sz="1800" u="sng" dirty="0">
              <a:latin typeface="標楷體" panose="03000509000000000000" pitchFamily="65" charset="-120"/>
              <a:ea typeface="標楷體" panose="03000509000000000000" pitchFamily="65" charset="-120"/>
            </a:rPr>
            <a:t>備查</a:t>
          </a:r>
          <a:endParaRPr lang="en-US" altLang="zh-TW" sz="1800" u="sng" dirty="0">
            <a:latin typeface="標楷體" panose="03000509000000000000" pitchFamily="65" charset="-120"/>
            <a:ea typeface="標楷體" panose="03000509000000000000" pitchFamily="65" charset="-120"/>
          </a:endParaRPr>
        </a:p>
        <a:p>
          <a:pPr algn="l"/>
          <a:endParaRPr lang="zh-TW" altLang="en-US" sz="1800" dirty="0"/>
        </a:p>
      </dgm:t>
    </dgm:pt>
    <dgm:pt modelId="{8C6F2F36-4335-4203-AAEF-45CF76D532BD}" type="parTrans" cxnId="{720F62AB-65C8-4DF4-A6CF-F7A923821B27}">
      <dgm:prSet/>
      <dgm:spPr/>
      <dgm:t>
        <a:bodyPr/>
        <a:lstStyle/>
        <a:p>
          <a:endParaRPr lang="zh-TW" altLang="en-US"/>
        </a:p>
      </dgm:t>
    </dgm:pt>
    <dgm:pt modelId="{5C1A36B6-282D-405D-8AEA-1B01B56248F5}" type="sibTrans" cxnId="{720F62AB-65C8-4DF4-A6CF-F7A923821B27}">
      <dgm:prSet/>
      <dgm:spPr/>
      <dgm:t>
        <a:bodyPr/>
        <a:lstStyle/>
        <a:p>
          <a:endParaRPr lang="zh-TW" altLang="en-US"/>
        </a:p>
      </dgm:t>
    </dgm:pt>
    <dgm:pt modelId="{67A1CBDB-F77E-4699-B2D4-024E572CAC58}">
      <dgm:prSet phldrT="[文字]" custT="1">
        <dgm:style>
          <a:lnRef idx="3">
            <a:schemeClr val="lt1"/>
          </a:lnRef>
          <a:fillRef idx="1">
            <a:schemeClr val="accent4"/>
          </a:fillRef>
          <a:effectRef idx="1">
            <a:schemeClr val="accent4"/>
          </a:effectRef>
          <a:fontRef idx="minor">
            <a:schemeClr val="lt1"/>
          </a:fontRef>
        </dgm:style>
      </dgm:prSet>
      <dgm:spPr/>
      <dgm:t>
        <a:bodyPr/>
        <a:lstStyle/>
        <a:p>
          <a:pPr algn="ctr"/>
          <a:endParaRPr lang="en-US" altLang="zh-TW" sz="1600" u="sng" dirty="0">
            <a:solidFill>
              <a:srgbClr val="FFC000"/>
            </a:solidFill>
            <a:latin typeface="標楷體" panose="03000509000000000000" pitchFamily="65" charset="-120"/>
            <a:ea typeface="標楷體" panose="03000509000000000000" pitchFamily="65" charset="-120"/>
          </a:endParaRPr>
        </a:p>
        <a:p>
          <a:pPr algn="ctr"/>
          <a:r>
            <a:rPr lang="zh-TW" altLang="en-US" sz="1600" b="1" u="sng" dirty="0">
              <a:solidFill>
                <a:schemeClr val="tx1">
                  <a:lumMod val="95000"/>
                  <a:lumOff val="5000"/>
                </a:schemeClr>
              </a:solidFill>
              <a:latin typeface="標楷體" panose="03000509000000000000" pitchFamily="65" charset="-120"/>
              <a:ea typeface="標楷體" panose="03000509000000000000" pitchFamily="65" charset="-120"/>
            </a:rPr>
            <a:t>急迫必要、人力調度困難</a:t>
          </a:r>
          <a:endParaRPr lang="en-US" altLang="zh-TW" sz="1600" b="1" u="sng" dirty="0">
            <a:solidFill>
              <a:schemeClr val="tx1">
                <a:lumMod val="95000"/>
                <a:lumOff val="5000"/>
              </a:schemeClr>
            </a:solidFill>
            <a:latin typeface="標楷體" panose="03000509000000000000" pitchFamily="65" charset="-120"/>
            <a:ea typeface="標楷體" panose="03000509000000000000" pitchFamily="65" charset="-120"/>
          </a:endParaRPr>
        </a:p>
        <a:p>
          <a:pPr algn="ctr"/>
          <a:r>
            <a:rPr lang="zh-TW" altLang="en-US" sz="1800" dirty="0">
              <a:latin typeface="標楷體" panose="03000509000000000000" pitchFamily="65" charset="-120"/>
              <a:ea typeface="標楷體" panose="03000509000000000000" pitchFamily="65" charset="-120"/>
            </a:rPr>
            <a:t>每日不受</a:t>
          </a:r>
          <a:r>
            <a:rPr lang="en-US" altLang="en-US" sz="1800" b="1" u="sng" dirty="0">
              <a:latin typeface="標楷體" panose="03000509000000000000" pitchFamily="65" charset="-120"/>
              <a:ea typeface="標楷體" panose="03000509000000000000" pitchFamily="65" charset="-120"/>
            </a:rPr>
            <a:t>14</a:t>
          </a:r>
          <a:r>
            <a:rPr lang="zh-TW" altLang="en-US" sz="1800" dirty="0">
              <a:latin typeface="標楷體" panose="03000509000000000000" pitchFamily="65" charset="-120"/>
              <a:ea typeface="標楷體" panose="03000509000000000000" pitchFamily="65" charset="-120"/>
            </a:rPr>
            <a:t>小時之限制（不得連續超過</a:t>
          </a:r>
          <a:r>
            <a:rPr lang="en-US" altLang="en-US" sz="1800" dirty="0">
              <a:latin typeface="標楷體" panose="03000509000000000000" pitchFamily="65" charset="-120"/>
              <a:ea typeface="標楷體" panose="03000509000000000000" pitchFamily="65" charset="-120"/>
            </a:rPr>
            <a:t>3</a:t>
          </a:r>
          <a:r>
            <a:rPr lang="zh-TW" altLang="en-US" sz="1800" dirty="0">
              <a:latin typeface="標楷體" panose="03000509000000000000" pitchFamily="65" charset="-120"/>
              <a:ea typeface="標楷體" panose="03000509000000000000" pitchFamily="65" charset="-120"/>
            </a:rPr>
            <a:t>日）</a:t>
          </a:r>
          <a:endParaRPr lang="en-US" altLang="zh-TW" sz="1800" dirty="0">
            <a:latin typeface="標楷體" panose="03000509000000000000" pitchFamily="65" charset="-120"/>
            <a:ea typeface="標楷體" panose="03000509000000000000" pitchFamily="65" charset="-120"/>
          </a:endParaRPr>
        </a:p>
        <a:p>
          <a:pPr algn="ctr"/>
          <a:r>
            <a:rPr lang="zh-TW" altLang="en-US" sz="1800" dirty="0">
              <a:latin typeface="標楷體" panose="03000509000000000000" pitchFamily="65" charset="-120"/>
              <a:ea typeface="標楷體" panose="03000509000000000000" pitchFamily="65" charset="-120"/>
            </a:rPr>
            <a:t>每月上限</a:t>
          </a:r>
          <a:r>
            <a:rPr lang="en-US" altLang="zh-TW" sz="1800" b="1" u="sng" dirty="0">
              <a:latin typeface="標楷體" panose="03000509000000000000" pitchFamily="65" charset="-120"/>
              <a:ea typeface="標楷體" panose="03000509000000000000" pitchFamily="65" charset="-120"/>
            </a:rPr>
            <a:t>80</a:t>
          </a:r>
          <a:r>
            <a:rPr lang="zh-TW" altLang="en-US" sz="1800" dirty="0">
              <a:latin typeface="標楷體" panose="03000509000000000000" pitchFamily="65" charset="-120"/>
              <a:ea typeface="標楷體" panose="03000509000000000000" pitchFamily="65" charset="-120"/>
            </a:rPr>
            <a:t>小時</a:t>
          </a:r>
          <a:endParaRPr lang="en-US" altLang="zh-TW" sz="1800" dirty="0">
            <a:latin typeface="標楷體" panose="03000509000000000000" pitchFamily="65" charset="-120"/>
            <a:ea typeface="標楷體" panose="03000509000000000000" pitchFamily="65" charset="-120"/>
          </a:endParaRPr>
        </a:p>
        <a:p>
          <a:pPr algn="l"/>
          <a:r>
            <a:rPr lang="zh-TW" altLang="zh-TW" sz="1800" u="sng" dirty="0">
              <a:latin typeface="標楷體" panose="03000509000000000000" pitchFamily="65" charset="-120"/>
              <a:ea typeface="標楷體" panose="03000509000000000000" pitchFamily="65" charset="-120"/>
            </a:rPr>
            <a:t>事由發生之日起１個月</a:t>
          </a:r>
          <a:r>
            <a:rPr lang="zh-TW" altLang="en-US" sz="1800" u="sng" dirty="0">
              <a:latin typeface="標楷體" panose="03000509000000000000" pitchFamily="65" charset="-120"/>
              <a:ea typeface="標楷體" panose="03000509000000000000" pitchFamily="65" charset="-120"/>
            </a:rPr>
            <a:t> </a:t>
          </a:r>
          <a:r>
            <a:rPr lang="zh-TW" altLang="zh-TW" sz="1800" u="sng" dirty="0">
              <a:latin typeface="標楷體" panose="03000509000000000000" pitchFamily="65" charset="-120"/>
              <a:ea typeface="標楷體" panose="03000509000000000000" pitchFamily="65" charset="-120"/>
            </a:rPr>
            <a:t>內報</a:t>
          </a:r>
          <a:r>
            <a:rPr lang="zh-TW" altLang="en-US" sz="1800" u="sng" dirty="0">
              <a:latin typeface="標楷體" panose="03000509000000000000" pitchFamily="65" charset="-120"/>
              <a:ea typeface="標楷體" panose="03000509000000000000" pitchFamily="65" charset="-120"/>
            </a:rPr>
            <a:t>教育部</a:t>
          </a:r>
          <a:r>
            <a:rPr lang="zh-TW" altLang="zh-TW" sz="1800" u="sng" dirty="0">
              <a:latin typeface="標楷體" panose="03000509000000000000" pitchFamily="65" charset="-120"/>
              <a:ea typeface="標楷體" panose="03000509000000000000" pitchFamily="65" charset="-120"/>
            </a:rPr>
            <a:t>備查</a:t>
          </a:r>
          <a:endParaRPr lang="en-US" altLang="zh-TW" sz="1800" dirty="0">
            <a:latin typeface="標楷體" panose="03000509000000000000" pitchFamily="65" charset="-120"/>
            <a:ea typeface="標楷體" panose="03000509000000000000" pitchFamily="65" charset="-120"/>
          </a:endParaRPr>
        </a:p>
        <a:p>
          <a:pPr algn="ctr"/>
          <a:endParaRPr lang="zh-TW" altLang="en-US" sz="1800" dirty="0"/>
        </a:p>
      </dgm:t>
    </dgm:pt>
    <dgm:pt modelId="{3410DF82-60E0-446C-B888-C642F2423BCD}" type="parTrans" cxnId="{DE51A487-AA53-44E8-9B41-AF87EB1EBC88}">
      <dgm:prSet/>
      <dgm:spPr/>
      <dgm:t>
        <a:bodyPr/>
        <a:lstStyle/>
        <a:p>
          <a:endParaRPr lang="zh-TW" altLang="en-US"/>
        </a:p>
      </dgm:t>
    </dgm:pt>
    <dgm:pt modelId="{05101E78-BEA5-4C39-9D2F-D842A6635E00}" type="sibTrans" cxnId="{DE51A487-AA53-44E8-9B41-AF87EB1EBC88}">
      <dgm:prSet/>
      <dgm:spPr/>
      <dgm:t>
        <a:bodyPr/>
        <a:lstStyle/>
        <a:p>
          <a:endParaRPr lang="zh-TW" altLang="en-US"/>
        </a:p>
      </dgm:t>
    </dgm:pt>
    <dgm:pt modelId="{5A2C2B51-6F93-42E5-B8B5-8407DCB6001D}">
      <dgm:prSet phldrT="[文字]" custT="1">
        <dgm:style>
          <a:lnRef idx="3">
            <a:schemeClr val="lt1"/>
          </a:lnRef>
          <a:fillRef idx="1">
            <a:schemeClr val="accent4"/>
          </a:fillRef>
          <a:effectRef idx="1">
            <a:schemeClr val="accent4"/>
          </a:effectRef>
          <a:fontRef idx="minor">
            <a:schemeClr val="lt1"/>
          </a:fontRef>
        </dgm:style>
      </dgm:prSet>
      <dgm:spPr/>
      <dgm:t>
        <a:bodyPr/>
        <a:lstStyle/>
        <a:p>
          <a:pPr marL="0" lvl="0" algn="ctr" defTabSz="711200">
            <a:lnSpc>
              <a:spcPct val="90000"/>
            </a:lnSpc>
            <a:spcBef>
              <a:spcPct val="0"/>
            </a:spcBef>
            <a:spcAft>
              <a:spcPct val="35000"/>
            </a:spcAft>
            <a:buNone/>
          </a:pPr>
          <a:endParaRPr lang="en-US" altLang="zh-TW" sz="1600" u="sng" kern="1200" dirty="0">
            <a:solidFill>
              <a:srgbClr val="FFC000"/>
            </a:solidFill>
            <a:latin typeface="標楷體" panose="03000509000000000000" pitchFamily="65" charset="-120"/>
            <a:ea typeface="標楷體" panose="03000509000000000000" pitchFamily="65" charset="-120"/>
          </a:endParaRPr>
        </a:p>
        <a:p>
          <a:pPr marL="0" lvl="0" algn="ctr" defTabSz="711200">
            <a:lnSpc>
              <a:spcPct val="90000"/>
            </a:lnSpc>
            <a:spcBef>
              <a:spcPct val="0"/>
            </a:spcBef>
            <a:spcAft>
              <a:spcPct val="35000"/>
            </a:spcAft>
            <a:buNone/>
          </a:pPr>
          <a:r>
            <a:rPr lang="zh-TW" altLang="en-US" sz="1600" b="1" u="sng" kern="1200" dirty="0">
              <a:solidFill>
                <a:prstClr val="black">
                  <a:lumMod val="95000"/>
                  <a:lumOff val="5000"/>
                </a:prstClr>
              </a:solidFill>
              <a:latin typeface="標楷體" panose="03000509000000000000" pitchFamily="65" charset="-120"/>
              <a:ea typeface="標楷體" panose="03000509000000000000" pitchFamily="65" charset="-120"/>
              <a:cs typeface="+mn-cs"/>
            </a:rPr>
            <a:t>特殊重大專案</a:t>
          </a:r>
          <a:r>
            <a:rPr lang="en-US" altLang="zh-TW" sz="1600" b="1" u="sng" kern="1200" dirty="0">
              <a:solidFill>
                <a:prstClr val="black">
                  <a:lumMod val="95000"/>
                  <a:lumOff val="5000"/>
                </a:prstClr>
              </a:solidFill>
              <a:latin typeface="標楷體" panose="03000509000000000000" pitchFamily="65" charset="-120"/>
              <a:ea typeface="標楷體" panose="03000509000000000000" pitchFamily="65" charset="-120"/>
              <a:cs typeface="+mn-cs"/>
            </a:rPr>
            <a:t>(</a:t>
          </a:r>
          <a:r>
            <a:rPr lang="zh-TW" altLang="en-US" sz="1600" b="1" u="sng" kern="1200" dirty="0">
              <a:solidFill>
                <a:prstClr val="black">
                  <a:lumMod val="95000"/>
                  <a:lumOff val="5000"/>
                </a:prstClr>
              </a:solidFill>
              <a:latin typeface="標楷體" panose="03000509000000000000" pitchFamily="65" charset="-120"/>
              <a:ea typeface="標楷體" panose="03000509000000000000" pitchFamily="65" charset="-120"/>
              <a:cs typeface="+mn-cs"/>
            </a:rPr>
            <a:t>審慎評估</a:t>
          </a:r>
          <a:r>
            <a:rPr lang="en-US" altLang="zh-TW" sz="1600" b="1" u="sng" kern="1200" dirty="0">
              <a:solidFill>
                <a:prstClr val="black">
                  <a:lumMod val="95000"/>
                  <a:lumOff val="5000"/>
                </a:prstClr>
              </a:solidFill>
              <a:latin typeface="標楷體" panose="03000509000000000000" pitchFamily="65" charset="-120"/>
              <a:ea typeface="標楷體" panose="03000509000000000000" pitchFamily="65" charset="-120"/>
              <a:cs typeface="+mn-cs"/>
            </a:rPr>
            <a:t>)</a:t>
          </a:r>
        </a:p>
        <a:p>
          <a:pPr marL="0" lvl="0" algn="ctr" defTabSz="711200">
            <a:lnSpc>
              <a:spcPct val="90000"/>
            </a:lnSpc>
            <a:spcBef>
              <a:spcPct val="0"/>
            </a:spcBef>
            <a:spcAft>
              <a:spcPct val="35000"/>
            </a:spcAft>
            <a:buNone/>
          </a:pPr>
          <a:r>
            <a:rPr lang="en-US" altLang="zh-TW" sz="1600" b="1" u="sng" kern="1200" dirty="0">
              <a:latin typeface="標楷體" panose="03000509000000000000" pitchFamily="65" charset="-120"/>
              <a:ea typeface="標楷體" panose="03000509000000000000" pitchFamily="65" charset="-120"/>
            </a:rPr>
            <a:t>3</a:t>
          </a:r>
          <a:r>
            <a:rPr lang="zh-TW" altLang="zh-TW" sz="1600" b="1" u="sng" kern="1200" dirty="0">
              <a:latin typeface="標楷體" panose="03000509000000000000" pitchFamily="65" charset="-120"/>
              <a:ea typeface="標楷體" panose="03000509000000000000" pitchFamily="65" charset="-120"/>
            </a:rPr>
            <a:t>個月</a:t>
          </a:r>
          <a:r>
            <a:rPr lang="zh-TW" altLang="zh-TW" sz="1600" kern="1200" dirty="0">
              <a:latin typeface="標楷體" panose="03000509000000000000" pitchFamily="65" charset="-120"/>
              <a:ea typeface="標楷體" panose="03000509000000000000" pitchFamily="65" charset="-120"/>
            </a:rPr>
            <a:t>加班上限</a:t>
          </a:r>
          <a:r>
            <a:rPr lang="en-US" altLang="zh-TW" sz="1600" b="1" u="sng" kern="1200" dirty="0">
              <a:latin typeface="標楷體" panose="03000509000000000000" pitchFamily="65" charset="-120"/>
              <a:ea typeface="標楷體" panose="03000509000000000000" pitchFamily="65" charset="-120"/>
            </a:rPr>
            <a:t>240</a:t>
          </a:r>
          <a:r>
            <a:rPr lang="zh-TW" altLang="zh-TW" sz="1600" kern="1200" dirty="0">
              <a:latin typeface="標楷體" panose="03000509000000000000" pitchFamily="65" charset="-120"/>
              <a:ea typeface="標楷體" panose="03000509000000000000" pitchFamily="65" charset="-120"/>
            </a:rPr>
            <a:t>小時</a:t>
          </a:r>
          <a:endParaRPr lang="en-US" altLang="zh-TW" sz="1600" kern="1200" dirty="0">
            <a:latin typeface="標楷體" panose="03000509000000000000" pitchFamily="65" charset="-120"/>
            <a:ea typeface="標楷體" panose="03000509000000000000" pitchFamily="65" charset="-120"/>
          </a:endParaRPr>
        </a:p>
        <a:p>
          <a:pPr marL="0" lvl="0" algn="l" defTabSz="711200">
            <a:lnSpc>
              <a:spcPct val="90000"/>
            </a:lnSpc>
            <a:spcBef>
              <a:spcPct val="0"/>
            </a:spcBef>
            <a:spcAft>
              <a:spcPct val="35000"/>
            </a:spcAft>
            <a:buNone/>
          </a:pPr>
          <a:r>
            <a:rPr lang="zh-TW" altLang="en-US" sz="2000" u="sng" kern="1200" dirty="0">
              <a:latin typeface="標楷體" panose="03000509000000000000" pitchFamily="65" charset="-120"/>
              <a:ea typeface="標楷體" panose="03000509000000000000" pitchFamily="65" charset="-120"/>
            </a:rPr>
            <a:t> </a:t>
          </a:r>
          <a:r>
            <a:rPr lang="zh-TW" altLang="zh-TW" sz="2000" u="sng" kern="1200" dirty="0">
              <a:latin typeface="標楷體" panose="03000509000000000000" pitchFamily="65" charset="-120"/>
              <a:ea typeface="標楷體" panose="03000509000000000000" pitchFamily="65" charset="-120"/>
            </a:rPr>
            <a:t>經</a:t>
          </a:r>
          <a:r>
            <a:rPr lang="zh-TW" altLang="en-US" sz="2000" u="sng" kern="1200" dirty="0">
              <a:latin typeface="標楷體" panose="03000509000000000000" pitchFamily="65" charset="-120"/>
              <a:ea typeface="標楷體" panose="03000509000000000000" pitchFamily="65" charset="-120"/>
            </a:rPr>
            <a:t>教育部</a:t>
          </a:r>
          <a:r>
            <a:rPr lang="zh-TW" altLang="zh-TW" sz="2000" u="sng" kern="1200" dirty="0">
              <a:latin typeface="標楷體" panose="03000509000000000000" pitchFamily="65" charset="-120"/>
              <a:ea typeface="標楷體" panose="03000509000000000000" pitchFamily="65" charset="-120"/>
            </a:rPr>
            <a:t>同意</a:t>
          </a:r>
          <a:endParaRPr lang="en-US" altLang="zh-TW" sz="2000" u="sng" kern="1200" dirty="0">
            <a:latin typeface="標楷體" panose="03000509000000000000" pitchFamily="65" charset="-120"/>
            <a:ea typeface="標楷體" panose="03000509000000000000" pitchFamily="65" charset="-120"/>
          </a:endParaRPr>
        </a:p>
        <a:p>
          <a:pPr marL="0" lvl="0" algn="ctr" defTabSz="711200">
            <a:lnSpc>
              <a:spcPct val="90000"/>
            </a:lnSpc>
            <a:spcBef>
              <a:spcPct val="0"/>
            </a:spcBef>
            <a:spcAft>
              <a:spcPct val="35000"/>
            </a:spcAft>
            <a:buNone/>
          </a:pPr>
          <a:endParaRPr lang="zh-TW" altLang="en-US" sz="1600" u="sng" kern="1200" dirty="0">
            <a:solidFill>
              <a:srgbClr val="FFC000"/>
            </a:solidFill>
            <a:latin typeface="標楷體" panose="03000509000000000000" pitchFamily="65" charset="-120"/>
            <a:ea typeface="標楷體" panose="03000509000000000000" pitchFamily="65" charset="-120"/>
          </a:endParaRPr>
        </a:p>
      </dgm:t>
    </dgm:pt>
    <dgm:pt modelId="{B7304C7C-1709-4708-9288-6F99F37CE530}" type="parTrans" cxnId="{2F8215D7-0480-40AC-A800-3AE7BB37572A}">
      <dgm:prSet/>
      <dgm:spPr/>
      <dgm:t>
        <a:bodyPr/>
        <a:lstStyle/>
        <a:p>
          <a:endParaRPr lang="zh-TW" altLang="en-US"/>
        </a:p>
      </dgm:t>
    </dgm:pt>
    <dgm:pt modelId="{C60D8BB5-9B7D-48F5-87C6-41215AD15590}" type="sibTrans" cxnId="{2F8215D7-0480-40AC-A800-3AE7BB37572A}">
      <dgm:prSet/>
      <dgm:spPr/>
      <dgm:t>
        <a:bodyPr/>
        <a:lstStyle/>
        <a:p>
          <a:endParaRPr lang="zh-TW" altLang="en-US"/>
        </a:p>
      </dgm:t>
    </dgm:pt>
    <dgm:pt modelId="{CD36D1CB-208A-4F2C-B525-5F10902BD250}" type="pres">
      <dgm:prSet presAssocID="{76C7E211-08AE-418E-B741-CA81ACA49A1F}" presName="hierChild1" presStyleCnt="0">
        <dgm:presLayoutVars>
          <dgm:orgChart val="1"/>
          <dgm:chPref val="1"/>
          <dgm:dir/>
          <dgm:animOne val="branch"/>
          <dgm:animLvl val="lvl"/>
          <dgm:resizeHandles/>
        </dgm:presLayoutVars>
      </dgm:prSet>
      <dgm:spPr/>
    </dgm:pt>
    <dgm:pt modelId="{53A9956D-665B-4278-95D4-3911A51F0139}" type="pres">
      <dgm:prSet presAssocID="{47964680-C316-4D62-B525-3F407F8694CF}" presName="hierRoot1" presStyleCnt="0">
        <dgm:presLayoutVars>
          <dgm:hierBranch val="init"/>
        </dgm:presLayoutVars>
      </dgm:prSet>
      <dgm:spPr/>
    </dgm:pt>
    <dgm:pt modelId="{0FB647C2-80C0-43FA-9D01-0C3C6446B50F}" type="pres">
      <dgm:prSet presAssocID="{47964680-C316-4D62-B525-3F407F8694CF}" presName="rootComposite1" presStyleCnt="0"/>
      <dgm:spPr/>
    </dgm:pt>
    <dgm:pt modelId="{910E7AF7-8CEF-481E-8B5B-CE2EDAE26448}" type="pres">
      <dgm:prSet presAssocID="{47964680-C316-4D62-B525-3F407F8694CF}" presName="rootText1" presStyleLbl="node0" presStyleIdx="0" presStyleCnt="1" custScaleX="168823" custScaleY="180795" custLinFactNeighborX="-402" custLinFactNeighborY="-20879">
        <dgm:presLayoutVars>
          <dgm:chPref val="3"/>
        </dgm:presLayoutVars>
      </dgm:prSet>
      <dgm:spPr/>
    </dgm:pt>
    <dgm:pt modelId="{B214ED27-3A7C-4C00-AC23-4411D4084924}" type="pres">
      <dgm:prSet presAssocID="{47964680-C316-4D62-B525-3F407F8694CF}" presName="rootConnector1" presStyleLbl="node1" presStyleIdx="0" presStyleCnt="0"/>
      <dgm:spPr/>
    </dgm:pt>
    <dgm:pt modelId="{DC8F69BB-9EB3-4458-87ED-A88ACE612C90}" type="pres">
      <dgm:prSet presAssocID="{47964680-C316-4D62-B525-3F407F8694CF}" presName="hierChild2" presStyleCnt="0"/>
      <dgm:spPr/>
    </dgm:pt>
    <dgm:pt modelId="{9427AAF3-077B-4EF5-85ED-2A57A723A743}" type="pres">
      <dgm:prSet presAssocID="{8C6F2F36-4335-4203-AAEF-45CF76D532BD}" presName="Name37" presStyleLbl="parChTrans1D2" presStyleIdx="0" presStyleCnt="3"/>
      <dgm:spPr/>
    </dgm:pt>
    <dgm:pt modelId="{C19F055A-4330-4DB2-AE8C-0F87DDE7462E}" type="pres">
      <dgm:prSet presAssocID="{B65D9945-8BA9-4D9F-BA5A-B821F10C5406}" presName="hierRoot2" presStyleCnt="0">
        <dgm:presLayoutVars>
          <dgm:hierBranch val="init"/>
        </dgm:presLayoutVars>
      </dgm:prSet>
      <dgm:spPr/>
    </dgm:pt>
    <dgm:pt modelId="{5CE6EE43-1222-44BC-91BD-8E9D27FE334A}" type="pres">
      <dgm:prSet presAssocID="{B65D9945-8BA9-4D9F-BA5A-B821F10C5406}" presName="rootComposite" presStyleCnt="0"/>
      <dgm:spPr/>
    </dgm:pt>
    <dgm:pt modelId="{7454EAE8-EC7C-4E27-A474-B4636935B2C3}" type="pres">
      <dgm:prSet presAssocID="{B65D9945-8BA9-4D9F-BA5A-B821F10C5406}" presName="rootText" presStyleLbl="node2" presStyleIdx="0" presStyleCnt="3" custScaleX="105628" custScaleY="151523">
        <dgm:presLayoutVars>
          <dgm:chPref val="3"/>
        </dgm:presLayoutVars>
      </dgm:prSet>
      <dgm:spPr/>
    </dgm:pt>
    <dgm:pt modelId="{B3CF9372-8442-4883-9368-C9B2654F0727}" type="pres">
      <dgm:prSet presAssocID="{B65D9945-8BA9-4D9F-BA5A-B821F10C5406}" presName="rootConnector" presStyleLbl="node2" presStyleIdx="0" presStyleCnt="3"/>
      <dgm:spPr/>
    </dgm:pt>
    <dgm:pt modelId="{C290F893-DE4C-41BD-BF6A-059A119E91EF}" type="pres">
      <dgm:prSet presAssocID="{B65D9945-8BA9-4D9F-BA5A-B821F10C5406}" presName="hierChild4" presStyleCnt="0"/>
      <dgm:spPr/>
    </dgm:pt>
    <dgm:pt modelId="{9EEC3442-D619-4EDF-A589-CC273DA4858D}" type="pres">
      <dgm:prSet presAssocID="{B65D9945-8BA9-4D9F-BA5A-B821F10C5406}" presName="hierChild5" presStyleCnt="0"/>
      <dgm:spPr/>
    </dgm:pt>
    <dgm:pt modelId="{7C698B17-D271-4711-B58C-F2DE958DC125}" type="pres">
      <dgm:prSet presAssocID="{3410DF82-60E0-446C-B888-C642F2423BCD}" presName="Name37" presStyleLbl="parChTrans1D2" presStyleIdx="1" presStyleCnt="3"/>
      <dgm:spPr/>
    </dgm:pt>
    <dgm:pt modelId="{F6841C15-5040-4B9E-B4E7-83CE22297B39}" type="pres">
      <dgm:prSet presAssocID="{67A1CBDB-F77E-4699-B2D4-024E572CAC58}" presName="hierRoot2" presStyleCnt="0">
        <dgm:presLayoutVars>
          <dgm:hierBranch val="init"/>
        </dgm:presLayoutVars>
      </dgm:prSet>
      <dgm:spPr/>
    </dgm:pt>
    <dgm:pt modelId="{A741AE44-7324-474E-BC9D-8BAEA2A4FB96}" type="pres">
      <dgm:prSet presAssocID="{67A1CBDB-F77E-4699-B2D4-024E572CAC58}" presName="rootComposite" presStyleCnt="0"/>
      <dgm:spPr/>
    </dgm:pt>
    <dgm:pt modelId="{8F5BA3F8-0F4B-4F30-A309-30664C9BD3FA}" type="pres">
      <dgm:prSet presAssocID="{67A1CBDB-F77E-4699-B2D4-024E572CAC58}" presName="rootText" presStyleLbl="node2" presStyleIdx="1" presStyleCnt="3" custScaleX="111125" custScaleY="212838" custLinFactNeighborX="-67" custLinFactNeighborY="73">
        <dgm:presLayoutVars>
          <dgm:chPref val="3"/>
        </dgm:presLayoutVars>
      </dgm:prSet>
      <dgm:spPr/>
    </dgm:pt>
    <dgm:pt modelId="{ACF3DBB3-1410-43D3-8F1F-6F3AD25FDB39}" type="pres">
      <dgm:prSet presAssocID="{67A1CBDB-F77E-4699-B2D4-024E572CAC58}" presName="rootConnector" presStyleLbl="node2" presStyleIdx="1" presStyleCnt="3"/>
      <dgm:spPr/>
    </dgm:pt>
    <dgm:pt modelId="{2BBAE5FC-4D84-455F-92DC-3DA7232B7F76}" type="pres">
      <dgm:prSet presAssocID="{67A1CBDB-F77E-4699-B2D4-024E572CAC58}" presName="hierChild4" presStyleCnt="0"/>
      <dgm:spPr/>
    </dgm:pt>
    <dgm:pt modelId="{8D2A8357-7606-42BD-872C-0F1D685F2B0C}" type="pres">
      <dgm:prSet presAssocID="{67A1CBDB-F77E-4699-B2D4-024E572CAC58}" presName="hierChild5" presStyleCnt="0"/>
      <dgm:spPr/>
    </dgm:pt>
    <dgm:pt modelId="{D0EF3EDE-BEDD-427C-B6D0-D8EFC164A1C3}" type="pres">
      <dgm:prSet presAssocID="{B7304C7C-1709-4708-9288-6F99F37CE530}" presName="Name37" presStyleLbl="parChTrans1D2" presStyleIdx="2" presStyleCnt="3"/>
      <dgm:spPr/>
    </dgm:pt>
    <dgm:pt modelId="{7C2C2BA7-5FA9-4F06-91C3-ECCD7C1F09A5}" type="pres">
      <dgm:prSet presAssocID="{5A2C2B51-6F93-42E5-B8B5-8407DCB6001D}" presName="hierRoot2" presStyleCnt="0">
        <dgm:presLayoutVars>
          <dgm:hierBranch val="init"/>
        </dgm:presLayoutVars>
      </dgm:prSet>
      <dgm:spPr/>
    </dgm:pt>
    <dgm:pt modelId="{602F7450-B20C-4CDC-AAF3-A51BDF793B3A}" type="pres">
      <dgm:prSet presAssocID="{5A2C2B51-6F93-42E5-B8B5-8407DCB6001D}" presName="rootComposite" presStyleCnt="0"/>
      <dgm:spPr/>
    </dgm:pt>
    <dgm:pt modelId="{BFD9A210-C144-4DA7-9D47-1520BAF5E032}" type="pres">
      <dgm:prSet presAssocID="{5A2C2B51-6F93-42E5-B8B5-8407DCB6001D}" presName="rootText" presStyleLbl="node2" presStyleIdx="2" presStyleCnt="3" custScaleX="106892" custScaleY="157145">
        <dgm:presLayoutVars>
          <dgm:chPref val="3"/>
        </dgm:presLayoutVars>
      </dgm:prSet>
      <dgm:spPr/>
    </dgm:pt>
    <dgm:pt modelId="{EF788C40-7A87-48D4-9057-A4FFB11F5AEC}" type="pres">
      <dgm:prSet presAssocID="{5A2C2B51-6F93-42E5-B8B5-8407DCB6001D}" presName="rootConnector" presStyleLbl="node2" presStyleIdx="2" presStyleCnt="3"/>
      <dgm:spPr/>
    </dgm:pt>
    <dgm:pt modelId="{5806A5C5-102E-4D16-AC33-FE2BA1F16A73}" type="pres">
      <dgm:prSet presAssocID="{5A2C2B51-6F93-42E5-B8B5-8407DCB6001D}" presName="hierChild4" presStyleCnt="0"/>
      <dgm:spPr/>
    </dgm:pt>
    <dgm:pt modelId="{73F087BD-FCCF-4AFD-8CEE-16D7DE69D1A0}" type="pres">
      <dgm:prSet presAssocID="{5A2C2B51-6F93-42E5-B8B5-8407DCB6001D}" presName="hierChild5" presStyleCnt="0"/>
      <dgm:spPr/>
    </dgm:pt>
    <dgm:pt modelId="{B2E8F5F7-EDAE-45B3-BB8A-00922E381188}" type="pres">
      <dgm:prSet presAssocID="{47964680-C316-4D62-B525-3F407F8694CF}" presName="hierChild3" presStyleCnt="0"/>
      <dgm:spPr/>
    </dgm:pt>
  </dgm:ptLst>
  <dgm:cxnLst>
    <dgm:cxn modelId="{0F205532-1DAC-408F-866F-90B7E18C5E2A}" type="presOf" srcId="{67A1CBDB-F77E-4699-B2D4-024E572CAC58}" destId="{8F5BA3F8-0F4B-4F30-A309-30664C9BD3FA}" srcOrd="0" destOrd="0" presId="urn:microsoft.com/office/officeart/2005/8/layout/orgChart1"/>
    <dgm:cxn modelId="{612E0939-69E9-4E70-93C6-1F7B87F75CEE}" type="presOf" srcId="{5A2C2B51-6F93-42E5-B8B5-8407DCB6001D}" destId="{BFD9A210-C144-4DA7-9D47-1520BAF5E032}" srcOrd="0" destOrd="0" presId="urn:microsoft.com/office/officeart/2005/8/layout/orgChart1"/>
    <dgm:cxn modelId="{39BA9369-33F2-4FD4-BBBD-013EB55FDCEE}" srcId="{76C7E211-08AE-418E-B741-CA81ACA49A1F}" destId="{47964680-C316-4D62-B525-3F407F8694CF}" srcOrd="0" destOrd="0" parTransId="{8328BE09-E602-45EC-BBDB-1471B7906229}" sibTransId="{F4FB1BBF-7338-4D1D-AA55-758891DBC092}"/>
    <dgm:cxn modelId="{48519253-3F76-465D-A9F6-7DA7F7603941}" type="presOf" srcId="{B65D9945-8BA9-4D9F-BA5A-B821F10C5406}" destId="{B3CF9372-8442-4883-9368-C9B2654F0727}" srcOrd="1" destOrd="0" presId="urn:microsoft.com/office/officeart/2005/8/layout/orgChart1"/>
    <dgm:cxn modelId="{21CAA781-6F8A-417B-9CA0-AF4BE1D30ECF}" type="presOf" srcId="{3410DF82-60E0-446C-B888-C642F2423BCD}" destId="{7C698B17-D271-4711-B58C-F2DE958DC125}" srcOrd="0" destOrd="0" presId="urn:microsoft.com/office/officeart/2005/8/layout/orgChart1"/>
    <dgm:cxn modelId="{35031382-E401-4082-BCC3-6EAAB8C4C4A6}" type="presOf" srcId="{B7304C7C-1709-4708-9288-6F99F37CE530}" destId="{D0EF3EDE-BEDD-427C-B6D0-D8EFC164A1C3}" srcOrd="0" destOrd="0" presId="urn:microsoft.com/office/officeart/2005/8/layout/orgChart1"/>
    <dgm:cxn modelId="{F2807985-72AF-4803-A615-37A073DD346C}" type="presOf" srcId="{8C6F2F36-4335-4203-AAEF-45CF76D532BD}" destId="{9427AAF3-077B-4EF5-85ED-2A57A723A743}" srcOrd="0" destOrd="0" presId="urn:microsoft.com/office/officeart/2005/8/layout/orgChart1"/>
    <dgm:cxn modelId="{DE51A487-AA53-44E8-9B41-AF87EB1EBC88}" srcId="{47964680-C316-4D62-B525-3F407F8694CF}" destId="{67A1CBDB-F77E-4699-B2D4-024E572CAC58}" srcOrd="1" destOrd="0" parTransId="{3410DF82-60E0-446C-B888-C642F2423BCD}" sibTransId="{05101E78-BEA5-4C39-9D2F-D842A6635E00}"/>
    <dgm:cxn modelId="{720F62AB-65C8-4DF4-A6CF-F7A923821B27}" srcId="{47964680-C316-4D62-B525-3F407F8694CF}" destId="{B65D9945-8BA9-4D9F-BA5A-B821F10C5406}" srcOrd="0" destOrd="0" parTransId="{8C6F2F36-4335-4203-AAEF-45CF76D532BD}" sibTransId="{5C1A36B6-282D-405D-8AEA-1B01B56248F5}"/>
    <dgm:cxn modelId="{CED9FABA-7698-41CD-9996-8083469274C6}" type="presOf" srcId="{47964680-C316-4D62-B525-3F407F8694CF}" destId="{910E7AF7-8CEF-481E-8B5B-CE2EDAE26448}" srcOrd="0" destOrd="0" presId="urn:microsoft.com/office/officeart/2005/8/layout/orgChart1"/>
    <dgm:cxn modelId="{F5177DCF-D0DA-4668-ADAC-3CBE39349AA5}" type="presOf" srcId="{76C7E211-08AE-418E-B741-CA81ACA49A1F}" destId="{CD36D1CB-208A-4F2C-B525-5F10902BD250}" srcOrd="0" destOrd="0" presId="urn:microsoft.com/office/officeart/2005/8/layout/orgChart1"/>
    <dgm:cxn modelId="{A6AAF5CF-8685-419B-AA75-62304A9C1CB1}" type="presOf" srcId="{B65D9945-8BA9-4D9F-BA5A-B821F10C5406}" destId="{7454EAE8-EC7C-4E27-A474-B4636935B2C3}" srcOrd="0" destOrd="0" presId="urn:microsoft.com/office/officeart/2005/8/layout/orgChart1"/>
    <dgm:cxn modelId="{2F8215D7-0480-40AC-A800-3AE7BB37572A}" srcId="{47964680-C316-4D62-B525-3F407F8694CF}" destId="{5A2C2B51-6F93-42E5-B8B5-8407DCB6001D}" srcOrd="2" destOrd="0" parTransId="{B7304C7C-1709-4708-9288-6F99F37CE530}" sibTransId="{C60D8BB5-9B7D-48F5-87C6-41215AD15590}"/>
    <dgm:cxn modelId="{5A705CDF-5261-449B-B910-B6468790A3CF}" type="presOf" srcId="{67A1CBDB-F77E-4699-B2D4-024E572CAC58}" destId="{ACF3DBB3-1410-43D3-8F1F-6F3AD25FDB39}" srcOrd="1" destOrd="0" presId="urn:microsoft.com/office/officeart/2005/8/layout/orgChart1"/>
    <dgm:cxn modelId="{D0D5A1F3-3460-4A21-91ED-E3661F78B36A}" type="presOf" srcId="{5A2C2B51-6F93-42E5-B8B5-8407DCB6001D}" destId="{EF788C40-7A87-48D4-9057-A4FFB11F5AEC}" srcOrd="1" destOrd="0" presId="urn:microsoft.com/office/officeart/2005/8/layout/orgChart1"/>
    <dgm:cxn modelId="{A348B4FB-D54C-4868-AB2B-E3E3EEC6B0E7}" type="presOf" srcId="{47964680-C316-4D62-B525-3F407F8694CF}" destId="{B214ED27-3A7C-4C00-AC23-4411D4084924}" srcOrd="1" destOrd="0" presId="urn:microsoft.com/office/officeart/2005/8/layout/orgChart1"/>
    <dgm:cxn modelId="{B1897438-2609-4F3A-A5B5-CF767CE90128}" type="presParOf" srcId="{CD36D1CB-208A-4F2C-B525-5F10902BD250}" destId="{53A9956D-665B-4278-95D4-3911A51F0139}" srcOrd="0" destOrd="0" presId="urn:microsoft.com/office/officeart/2005/8/layout/orgChart1"/>
    <dgm:cxn modelId="{9866A60B-5650-4013-9006-005068EAF31C}" type="presParOf" srcId="{53A9956D-665B-4278-95D4-3911A51F0139}" destId="{0FB647C2-80C0-43FA-9D01-0C3C6446B50F}" srcOrd="0" destOrd="0" presId="urn:microsoft.com/office/officeart/2005/8/layout/orgChart1"/>
    <dgm:cxn modelId="{5232D0C1-67B3-4946-BD60-520F7116459B}" type="presParOf" srcId="{0FB647C2-80C0-43FA-9D01-0C3C6446B50F}" destId="{910E7AF7-8CEF-481E-8B5B-CE2EDAE26448}" srcOrd="0" destOrd="0" presId="urn:microsoft.com/office/officeart/2005/8/layout/orgChart1"/>
    <dgm:cxn modelId="{39E6D028-2E19-4098-8BFE-897180A450D8}" type="presParOf" srcId="{0FB647C2-80C0-43FA-9D01-0C3C6446B50F}" destId="{B214ED27-3A7C-4C00-AC23-4411D4084924}" srcOrd="1" destOrd="0" presId="urn:microsoft.com/office/officeart/2005/8/layout/orgChart1"/>
    <dgm:cxn modelId="{F75AD0D6-56A2-460F-A42D-2BF46ADA9AEC}" type="presParOf" srcId="{53A9956D-665B-4278-95D4-3911A51F0139}" destId="{DC8F69BB-9EB3-4458-87ED-A88ACE612C90}" srcOrd="1" destOrd="0" presId="urn:microsoft.com/office/officeart/2005/8/layout/orgChart1"/>
    <dgm:cxn modelId="{D155EB20-A090-41BF-A9BD-76C4B4E58BD1}" type="presParOf" srcId="{DC8F69BB-9EB3-4458-87ED-A88ACE612C90}" destId="{9427AAF3-077B-4EF5-85ED-2A57A723A743}" srcOrd="0" destOrd="0" presId="urn:microsoft.com/office/officeart/2005/8/layout/orgChart1"/>
    <dgm:cxn modelId="{3BB72BFD-2478-4CD9-AF61-3BA1BDE30665}" type="presParOf" srcId="{DC8F69BB-9EB3-4458-87ED-A88ACE612C90}" destId="{C19F055A-4330-4DB2-AE8C-0F87DDE7462E}" srcOrd="1" destOrd="0" presId="urn:microsoft.com/office/officeart/2005/8/layout/orgChart1"/>
    <dgm:cxn modelId="{39F7D12D-BE0A-47F5-9EF7-09FD84C3BB2A}" type="presParOf" srcId="{C19F055A-4330-4DB2-AE8C-0F87DDE7462E}" destId="{5CE6EE43-1222-44BC-91BD-8E9D27FE334A}" srcOrd="0" destOrd="0" presId="urn:microsoft.com/office/officeart/2005/8/layout/orgChart1"/>
    <dgm:cxn modelId="{3B65C509-5307-45DC-8C0D-988B608103E8}" type="presParOf" srcId="{5CE6EE43-1222-44BC-91BD-8E9D27FE334A}" destId="{7454EAE8-EC7C-4E27-A474-B4636935B2C3}" srcOrd="0" destOrd="0" presId="urn:microsoft.com/office/officeart/2005/8/layout/orgChart1"/>
    <dgm:cxn modelId="{30482DAD-4DF0-43A6-A03C-93270384C935}" type="presParOf" srcId="{5CE6EE43-1222-44BC-91BD-8E9D27FE334A}" destId="{B3CF9372-8442-4883-9368-C9B2654F0727}" srcOrd="1" destOrd="0" presId="urn:microsoft.com/office/officeart/2005/8/layout/orgChart1"/>
    <dgm:cxn modelId="{FB0743A5-60E5-483E-8BA8-7F5CE6388ECC}" type="presParOf" srcId="{C19F055A-4330-4DB2-AE8C-0F87DDE7462E}" destId="{C290F893-DE4C-41BD-BF6A-059A119E91EF}" srcOrd="1" destOrd="0" presId="urn:microsoft.com/office/officeart/2005/8/layout/orgChart1"/>
    <dgm:cxn modelId="{EC9E364D-3999-437F-85C8-DCC7FD747609}" type="presParOf" srcId="{C19F055A-4330-4DB2-AE8C-0F87DDE7462E}" destId="{9EEC3442-D619-4EDF-A589-CC273DA4858D}" srcOrd="2" destOrd="0" presId="urn:microsoft.com/office/officeart/2005/8/layout/orgChart1"/>
    <dgm:cxn modelId="{34F177CC-B9E7-4113-8392-672173B04F96}" type="presParOf" srcId="{DC8F69BB-9EB3-4458-87ED-A88ACE612C90}" destId="{7C698B17-D271-4711-B58C-F2DE958DC125}" srcOrd="2" destOrd="0" presId="urn:microsoft.com/office/officeart/2005/8/layout/orgChart1"/>
    <dgm:cxn modelId="{0BFB2975-25B7-443D-82AC-650B05F6B9ED}" type="presParOf" srcId="{DC8F69BB-9EB3-4458-87ED-A88ACE612C90}" destId="{F6841C15-5040-4B9E-B4E7-83CE22297B39}" srcOrd="3" destOrd="0" presId="urn:microsoft.com/office/officeart/2005/8/layout/orgChart1"/>
    <dgm:cxn modelId="{51E282F5-9960-4127-A582-3AFD36173D8B}" type="presParOf" srcId="{F6841C15-5040-4B9E-B4E7-83CE22297B39}" destId="{A741AE44-7324-474E-BC9D-8BAEA2A4FB96}" srcOrd="0" destOrd="0" presId="urn:microsoft.com/office/officeart/2005/8/layout/orgChart1"/>
    <dgm:cxn modelId="{D22C7D3C-40EF-492F-BBC3-C456EAC2AF48}" type="presParOf" srcId="{A741AE44-7324-474E-BC9D-8BAEA2A4FB96}" destId="{8F5BA3F8-0F4B-4F30-A309-30664C9BD3FA}" srcOrd="0" destOrd="0" presId="urn:microsoft.com/office/officeart/2005/8/layout/orgChart1"/>
    <dgm:cxn modelId="{3D7D5618-6ADF-42AB-AFAA-855FBB526361}" type="presParOf" srcId="{A741AE44-7324-474E-BC9D-8BAEA2A4FB96}" destId="{ACF3DBB3-1410-43D3-8F1F-6F3AD25FDB39}" srcOrd="1" destOrd="0" presId="urn:microsoft.com/office/officeart/2005/8/layout/orgChart1"/>
    <dgm:cxn modelId="{7A4FB96E-52F0-4738-ACEB-89258555A956}" type="presParOf" srcId="{F6841C15-5040-4B9E-B4E7-83CE22297B39}" destId="{2BBAE5FC-4D84-455F-92DC-3DA7232B7F76}" srcOrd="1" destOrd="0" presId="urn:microsoft.com/office/officeart/2005/8/layout/orgChart1"/>
    <dgm:cxn modelId="{7C5AA68D-6942-4A25-A3E9-248FA843A8C0}" type="presParOf" srcId="{F6841C15-5040-4B9E-B4E7-83CE22297B39}" destId="{8D2A8357-7606-42BD-872C-0F1D685F2B0C}" srcOrd="2" destOrd="0" presId="urn:microsoft.com/office/officeart/2005/8/layout/orgChart1"/>
    <dgm:cxn modelId="{280BA913-DBEC-4A17-934B-AF70F7865FA2}" type="presParOf" srcId="{DC8F69BB-9EB3-4458-87ED-A88ACE612C90}" destId="{D0EF3EDE-BEDD-427C-B6D0-D8EFC164A1C3}" srcOrd="4" destOrd="0" presId="urn:microsoft.com/office/officeart/2005/8/layout/orgChart1"/>
    <dgm:cxn modelId="{ABF2FB66-AE86-4257-993E-CA57E14E74C5}" type="presParOf" srcId="{DC8F69BB-9EB3-4458-87ED-A88ACE612C90}" destId="{7C2C2BA7-5FA9-4F06-91C3-ECCD7C1F09A5}" srcOrd="5" destOrd="0" presId="urn:microsoft.com/office/officeart/2005/8/layout/orgChart1"/>
    <dgm:cxn modelId="{14C4B402-5F51-4FD9-A5C4-FA81E7772FC8}" type="presParOf" srcId="{7C2C2BA7-5FA9-4F06-91C3-ECCD7C1F09A5}" destId="{602F7450-B20C-4CDC-AAF3-A51BDF793B3A}" srcOrd="0" destOrd="0" presId="urn:microsoft.com/office/officeart/2005/8/layout/orgChart1"/>
    <dgm:cxn modelId="{2B7C8486-367C-40AB-917B-485DDC66F8B3}" type="presParOf" srcId="{602F7450-B20C-4CDC-AAF3-A51BDF793B3A}" destId="{BFD9A210-C144-4DA7-9D47-1520BAF5E032}" srcOrd="0" destOrd="0" presId="urn:microsoft.com/office/officeart/2005/8/layout/orgChart1"/>
    <dgm:cxn modelId="{993071D1-482A-4974-A776-F88E4F1CF463}" type="presParOf" srcId="{602F7450-B20C-4CDC-AAF3-A51BDF793B3A}" destId="{EF788C40-7A87-48D4-9057-A4FFB11F5AEC}" srcOrd="1" destOrd="0" presId="urn:microsoft.com/office/officeart/2005/8/layout/orgChart1"/>
    <dgm:cxn modelId="{7DE87ADA-EF21-4555-9B4A-C07DE571814D}" type="presParOf" srcId="{7C2C2BA7-5FA9-4F06-91C3-ECCD7C1F09A5}" destId="{5806A5C5-102E-4D16-AC33-FE2BA1F16A73}" srcOrd="1" destOrd="0" presId="urn:microsoft.com/office/officeart/2005/8/layout/orgChart1"/>
    <dgm:cxn modelId="{DFC4E525-5A60-4F31-BE8A-EF9E0523BCB5}" type="presParOf" srcId="{7C2C2BA7-5FA9-4F06-91C3-ECCD7C1F09A5}" destId="{73F087BD-FCCF-4AFD-8CEE-16D7DE69D1A0}" srcOrd="2" destOrd="0" presId="urn:microsoft.com/office/officeart/2005/8/layout/orgChart1"/>
    <dgm:cxn modelId="{F821C93B-CF5C-4FD4-B267-E92924DF79E9}" type="presParOf" srcId="{53A9956D-665B-4278-95D4-3911A51F0139}" destId="{B2E8F5F7-EDAE-45B3-BB8A-00922E381188}"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1911F1B-7AA0-4723-99CE-BC30B7C20C38}" type="doc">
      <dgm:prSet loTypeId="urn:microsoft.com/office/officeart/2005/8/layout/orgChart1" loCatId="hierarchy" qsTypeId="urn:microsoft.com/office/officeart/2005/8/quickstyle/simple1" qsCatId="simple" csTypeId="urn:microsoft.com/office/officeart/2005/8/colors/colorful2" csCatId="colorful" phldr="1"/>
      <dgm:spPr/>
      <dgm:t>
        <a:bodyPr/>
        <a:lstStyle/>
        <a:p>
          <a:endParaRPr lang="zh-TW" altLang="en-US"/>
        </a:p>
      </dgm:t>
    </dgm:pt>
    <dgm:pt modelId="{987B90DF-DABB-49A7-A616-9A0EF472D33F}">
      <dgm:prSet phldrT="[文字]">
        <dgm:style>
          <a:lnRef idx="3">
            <a:schemeClr val="lt1"/>
          </a:lnRef>
          <a:fillRef idx="1">
            <a:schemeClr val="dk1"/>
          </a:fillRef>
          <a:effectRef idx="1">
            <a:schemeClr val="dk1"/>
          </a:effectRef>
          <a:fontRef idx="minor">
            <a:schemeClr val="lt1"/>
          </a:fontRef>
        </dgm:style>
      </dgm:prSet>
      <dgm:spPr>
        <a:solidFill>
          <a:srgbClr val="0070C0"/>
        </a:solidFill>
      </dgm:spPr>
      <dgm:t>
        <a:bodyPr/>
        <a:lstStyle/>
        <a:p>
          <a:r>
            <a:rPr lang="zh-TW" altLang="en-US" dirty="0">
              <a:latin typeface="標楷體" panose="03000509000000000000" pitchFamily="65" charset="-120"/>
              <a:ea typeface="標楷體" panose="03000509000000000000" pitchFamily="65" charset="-120"/>
            </a:rPr>
            <a:t>辦理季節性週期性業務</a:t>
          </a:r>
        </a:p>
      </dgm:t>
    </dgm:pt>
    <dgm:pt modelId="{415509B0-06E2-48BE-AC08-67C0CCDA7B20}" type="parTrans" cxnId="{D509F5F3-BC28-4C5C-86C9-085DEF66AFA1}">
      <dgm:prSet/>
      <dgm:spPr/>
      <dgm:t>
        <a:bodyPr/>
        <a:lstStyle/>
        <a:p>
          <a:endParaRPr lang="zh-TW" altLang="en-US"/>
        </a:p>
      </dgm:t>
    </dgm:pt>
    <dgm:pt modelId="{BD75E636-10BF-43A9-94EA-1F903EB0C2FE}" type="sibTrans" cxnId="{D509F5F3-BC28-4C5C-86C9-085DEF66AFA1}">
      <dgm:prSet/>
      <dgm:spPr/>
      <dgm:t>
        <a:bodyPr/>
        <a:lstStyle/>
        <a:p>
          <a:endParaRPr lang="zh-TW" altLang="en-US"/>
        </a:p>
      </dgm:t>
    </dgm:pt>
    <dgm:pt modelId="{3E3954ED-8B06-4F98-9AF6-B312DD458C70}">
      <dgm:prSet phldrT="[文字]" custT="1">
        <dgm:style>
          <a:lnRef idx="1">
            <a:schemeClr val="dk1"/>
          </a:lnRef>
          <a:fillRef idx="2">
            <a:schemeClr val="dk1"/>
          </a:fillRef>
          <a:effectRef idx="1">
            <a:schemeClr val="dk1"/>
          </a:effectRef>
          <a:fontRef idx="minor">
            <a:schemeClr val="dk1"/>
          </a:fontRef>
        </dgm:style>
      </dgm:prSet>
      <dgm:spPr>
        <a:solidFill>
          <a:srgbClr val="6496D2"/>
        </a:solidFill>
      </dgm:spPr>
      <dgm:t>
        <a:bodyPr/>
        <a:lstStyle/>
        <a:p>
          <a:pPr algn="ctr">
            <a:lnSpc>
              <a:spcPct val="90000"/>
            </a:lnSpc>
          </a:pPr>
          <a:endParaRPr lang="en-US" altLang="zh-TW" sz="2600" dirty="0">
            <a:latin typeface="標楷體" panose="03000509000000000000" pitchFamily="65" charset="-120"/>
            <a:ea typeface="標楷體" panose="03000509000000000000" pitchFamily="65" charset="-120"/>
          </a:endParaRPr>
        </a:p>
        <a:p>
          <a:pPr algn="ctr">
            <a:lnSpc>
              <a:spcPct val="90000"/>
            </a:lnSpc>
          </a:pPr>
          <a:r>
            <a:rPr lang="zh-TW" altLang="en-US" sz="2600" dirty="0">
              <a:latin typeface="標楷體" panose="03000509000000000000" pitchFamily="65" charset="-120"/>
              <a:ea typeface="標楷體" panose="03000509000000000000" pitchFamily="65" charset="-120"/>
            </a:rPr>
            <a:t> 加班時數累計</a:t>
          </a:r>
          <a:r>
            <a:rPr lang="zh-TW" altLang="en-US" sz="2600" b="1" u="sng" dirty="0">
              <a:latin typeface="標楷體" panose="03000509000000000000" pitchFamily="65" charset="-120"/>
              <a:ea typeface="標楷體" panose="03000509000000000000" pitchFamily="65" charset="-120"/>
            </a:rPr>
            <a:t>逾</a:t>
          </a:r>
          <a:r>
            <a:rPr lang="en-US" altLang="en-US" sz="2600" b="1" u="sng" dirty="0">
              <a:latin typeface="標楷體" panose="03000509000000000000" pitchFamily="65" charset="-120"/>
              <a:ea typeface="標楷體" panose="03000509000000000000" pitchFamily="65" charset="-120"/>
            </a:rPr>
            <a:t>60</a:t>
          </a:r>
          <a:r>
            <a:rPr lang="zh-TW" altLang="en-US" sz="2600" dirty="0">
              <a:latin typeface="標楷體" panose="03000509000000000000" pitchFamily="65" charset="-120"/>
              <a:ea typeface="標楷體" panose="03000509000000000000" pitchFamily="65" charset="-120"/>
            </a:rPr>
            <a:t>小時，   </a:t>
          </a:r>
          <a:r>
            <a:rPr lang="zh-TW" altLang="en-US" sz="2600" b="1" u="sng" dirty="0">
              <a:latin typeface="標楷體" panose="03000509000000000000" pitchFamily="65" charset="-120"/>
              <a:ea typeface="標楷體" panose="03000509000000000000" pitchFamily="65" charset="-120"/>
            </a:rPr>
            <a:t>事前</a:t>
          </a:r>
          <a:r>
            <a:rPr lang="zh-TW" altLang="en-US" sz="2600" dirty="0">
              <a:latin typeface="標楷體" panose="03000509000000000000" pitchFamily="65" charset="-120"/>
              <a:ea typeface="標楷體" panose="03000509000000000000" pitchFamily="65" charset="-120"/>
            </a:rPr>
            <a:t>經教育部同意</a:t>
          </a:r>
          <a:endParaRPr lang="en-US" altLang="zh-TW" sz="2600" dirty="0">
            <a:latin typeface="標楷體" panose="03000509000000000000" pitchFamily="65" charset="-120"/>
            <a:ea typeface="標楷體" panose="03000509000000000000" pitchFamily="65" charset="-120"/>
          </a:endParaRPr>
        </a:p>
        <a:p>
          <a:pPr algn="ctr">
            <a:lnSpc>
              <a:spcPct val="90000"/>
            </a:lnSpc>
          </a:pPr>
          <a:r>
            <a:rPr lang="en-US" altLang="zh-TW" sz="2600" dirty="0">
              <a:latin typeface="標楷體" panose="03000509000000000000" pitchFamily="65" charset="-120"/>
              <a:ea typeface="標楷體" panose="03000509000000000000" pitchFamily="65" charset="-120"/>
            </a:rPr>
            <a:t>2</a:t>
          </a:r>
          <a:r>
            <a:rPr lang="zh-TW" altLang="zh-TW" sz="2600" dirty="0">
              <a:latin typeface="標楷體" panose="03000509000000000000" pitchFamily="65" charset="-120"/>
              <a:ea typeface="標楷體" panose="03000509000000000000" pitchFamily="65" charset="-120"/>
            </a:rPr>
            <a:t>個月為限</a:t>
          </a:r>
          <a:r>
            <a:rPr lang="zh-TW" altLang="en-US" sz="2600" dirty="0">
              <a:latin typeface="標楷體" panose="03000509000000000000" pitchFamily="65" charset="-120"/>
              <a:ea typeface="標楷體" panose="03000509000000000000" pitchFamily="65" charset="-120"/>
            </a:rPr>
            <a:t>，</a:t>
          </a:r>
          <a:r>
            <a:rPr lang="zh-TW" altLang="zh-TW" sz="2600" dirty="0">
              <a:latin typeface="標楷體" panose="03000509000000000000" pitchFamily="65" charset="-120"/>
              <a:ea typeface="標楷體" panose="03000509000000000000" pitchFamily="65" charset="-120"/>
            </a:rPr>
            <a:t>必要時得再延長１個月</a:t>
          </a:r>
          <a:endParaRPr lang="en-US" altLang="zh-TW" sz="2600" dirty="0">
            <a:latin typeface="標楷體" panose="03000509000000000000" pitchFamily="65" charset="-120"/>
            <a:ea typeface="標楷體" panose="03000509000000000000" pitchFamily="65" charset="-120"/>
          </a:endParaRPr>
        </a:p>
        <a:p>
          <a:pPr algn="ctr">
            <a:lnSpc>
              <a:spcPct val="90000"/>
            </a:lnSpc>
          </a:pPr>
          <a:endParaRPr lang="zh-TW" altLang="en-US" sz="2900" dirty="0"/>
        </a:p>
      </dgm:t>
    </dgm:pt>
    <dgm:pt modelId="{CB194F39-8B48-4179-B6A4-5495154DD32D}" type="parTrans" cxnId="{0A81B7C2-50FF-4EA5-BA83-07BA9CEEBDD7}">
      <dgm:prSet/>
      <dgm:spPr/>
      <dgm:t>
        <a:bodyPr/>
        <a:lstStyle/>
        <a:p>
          <a:endParaRPr lang="zh-TW" altLang="en-US"/>
        </a:p>
      </dgm:t>
    </dgm:pt>
    <dgm:pt modelId="{542C1A84-677C-4216-8CCE-70B01E18E0E9}" type="sibTrans" cxnId="{0A81B7C2-50FF-4EA5-BA83-07BA9CEEBDD7}">
      <dgm:prSet/>
      <dgm:spPr/>
      <dgm:t>
        <a:bodyPr/>
        <a:lstStyle/>
        <a:p>
          <a:endParaRPr lang="zh-TW" altLang="en-US"/>
        </a:p>
      </dgm:t>
    </dgm:pt>
    <dgm:pt modelId="{91300B1A-8AED-493D-9CEB-B86AAB105410}">
      <dgm:prSet phldrT="[文字]" custT="1">
        <dgm:style>
          <a:lnRef idx="1">
            <a:schemeClr val="dk1"/>
          </a:lnRef>
          <a:fillRef idx="2">
            <a:schemeClr val="dk1"/>
          </a:fillRef>
          <a:effectRef idx="1">
            <a:schemeClr val="dk1"/>
          </a:effectRef>
          <a:fontRef idx="minor">
            <a:schemeClr val="dk1"/>
          </a:fontRef>
        </dgm:style>
      </dgm:prSet>
      <dgm:spPr>
        <a:solidFill>
          <a:srgbClr val="6496D2"/>
        </a:solidFill>
      </dgm:spPr>
      <dgm:t>
        <a:bodyPr/>
        <a:lstStyle/>
        <a:p>
          <a:r>
            <a:rPr lang="zh-TW" altLang="en-US" sz="2800" dirty="0">
              <a:latin typeface="標楷體" panose="03000509000000000000" pitchFamily="65" charset="-120"/>
              <a:ea typeface="標楷體" panose="03000509000000000000" pitchFamily="65" charset="-120"/>
            </a:rPr>
            <a:t>每日上限</a:t>
          </a:r>
          <a:r>
            <a:rPr lang="en-US" altLang="zh-TW" sz="2800" u="sng" dirty="0">
              <a:latin typeface="標楷體" panose="03000509000000000000" pitchFamily="65" charset="-120"/>
              <a:ea typeface="標楷體" panose="03000509000000000000" pitchFamily="65" charset="-120"/>
            </a:rPr>
            <a:t>12</a:t>
          </a:r>
          <a:r>
            <a:rPr lang="zh-TW" altLang="en-US" sz="2800" dirty="0">
              <a:latin typeface="標楷體" panose="03000509000000000000" pitchFamily="65" charset="-120"/>
              <a:ea typeface="標楷體" panose="03000509000000000000" pitchFamily="65" charset="-120"/>
            </a:rPr>
            <a:t>小時</a:t>
          </a:r>
          <a:endParaRPr lang="en-US" altLang="zh-TW" sz="2800" dirty="0">
            <a:latin typeface="標楷體" panose="03000509000000000000" pitchFamily="65" charset="-120"/>
            <a:ea typeface="標楷體" panose="03000509000000000000" pitchFamily="65" charset="-120"/>
          </a:endParaRPr>
        </a:p>
        <a:p>
          <a:r>
            <a:rPr lang="zh-TW" altLang="en-US" sz="2800" dirty="0">
              <a:latin typeface="標楷體" panose="03000509000000000000" pitchFamily="65" charset="-120"/>
              <a:ea typeface="標楷體" panose="03000509000000000000" pitchFamily="65" charset="-120"/>
            </a:rPr>
            <a:t>每月上限</a:t>
          </a:r>
          <a:r>
            <a:rPr lang="en-US" altLang="zh-TW" sz="2800" u="sng" dirty="0">
              <a:latin typeface="標楷體" panose="03000509000000000000" pitchFamily="65" charset="-120"/>
              <a:ea typeface="標楷體" panose="03000509000000000000" pitchFamily="65" charset="-120"/>
            </a:rPr>
            <a:t>80</a:t>
          </a:r>
          <a:r>
            <a:rPr lang="zh-TW" altLang="en-US" sz="2800" dirty="0">
              <a:latin typeface="標楷體" panose="03000509000000000000" pitchFamily="65" charset="-120"/>
              <a:ea typeface="標楷體" panose="03000509000000000000" pitchFamily="65" charset="-120"/>
            </a:rPr>
            <a:t>小時</a:t>
          </a:r>
          <a:endParaRPr lang="zh-TW" altLang="en-US" sz="2800" dirty="0"/>
        </a:p>
      </dgm:t>
    </dgm:pt>
    <dgm:pt modelId="{E9F0695C-3D25-4D35-8452-20C1C5553A9C}" type="sibTrans" cxnId="{28FE30E8-0297-4F48-B5CD-B5AEFDF5A6F4}">
      <dgm:prSet/>
      <dgm:spPr/>
      <dgm:t>
        <a:bodyPr/>
        <a:lstStyle/>
        <a:p>
          <a:endParaRPr lang="zh-TW" altLang="en-US"/>
        </a:p>
      </dgm:t>
    </dgm:pt>
    <dgm:pt modelId="{5C29C1F0-2EA1-463E-9212-D944AE442C73}" type="parTrans" cxnId="{28FE30E8-0297-4F48-B5CD-B5AEFDF5A6F4}">
      <dgm:prSet/>
      <dgm:spPr/>
      <dgm:t>
        <a:bodyPr/>
        <a:lstStyle/>
        <a:p>
          <a:endParaRPr lang="zh-TW" altLang="en-US"/>
        </a:p>
      </dgm:t>
    </dgm:pt>
    <dgm:pt modelId="{99BE25E5-5F34-4B0B-8517-CE6DC47A2E8D}" type="pres">
      <dgm:prSet presAssocID="{91911F1B-7AA0-4723-99CE-BC30B7C20C38}" presName="hierChild1" presStyleCnt="0">
        <dgm:presLayoutVars>
          <dgm:orgChart val="1"/>
          <dgm:chPref val="1"/>
          <dgm:dir/>
          <dgm:animOne val="branch"/>
          <dgm:animLvl val="lvl"/>
          <dgm:resizeHandles/>
        </dgm:presLayoutVars>
      </dgm:prSet>
      <dgm:spPr/>
    </dgm:pt>
    <dgm:pt modelId="{E3B84D4A-37BC-4294-878F-0FA41C0832A6}" type="pres">
      <dgm:prSet presAssocID="{987B90DF-DABB-49A7-A616-9A0EF472D33F}" presName="hierRoot1" presStyleCnt="0">
        <dgm:presLayoutVars>
          <dgm:hierBranch val="init"/>
        </dgm:presLayoutVars>
      </dgm:prSet>
      <dgm:spPr/>
    </dgm:pt>
    <dgm:pt modelId="{BC3B426D-EA7D-4995-8ACE-738FB4DCA076}" type="pres">
      <dgm:prSet presAssocID="{987B90DF-DABB-49A7-A616-9A0EF472D33F}" presName="rootComposite1" presStyleCnt="0"/>
      <dgm:spPr/>
    </dgm:pt>
    <dgm:pt modelId="{A3F3A1C7-5D7F-42A8-A8C3-A226ED950D54}" type="pres">
      <dgm:prSet presAssocID="{987B90DF-DABB-49A7-A616-9A0EF472D33F}" presName="rootText1" presStyleLbl="node0" presStyleIdx="0" presStyleCnt="1" custScaleX="84307">
        <dgm:presLayoutVars>
          <dgm:chPref val="3"/>
        </dgm:presLayoutVars>
      </dgm:prSet>
      <dgm:spPr/>
    </dgm:pt>
    <dgm:pt modelId="{04480823-5165-45F5-BA21-00B04610249F}" type="pres">
      <dgm:prSet presAssocID="{987B90DF-DABB-49A7-A616-9A0EF472D33F}" presName="rootConnector1" presStyleLbl="node1" presStyleIdx="0" presStyleCnt="0"/>
      <dgm:spPr/>
    </dgm:pt>
    <dgm:pt modelId="{703E2B5A-7CAC-43AF-9398-ECF559529FA5}" type="pres">
      <dgm:prSet presAssocID="{987B90DF-DABB-49A7-A616-9A0EF472D33F}" presName="hierChild2" presStyleCnt="0"/>
      <dgm:spPr/>
    </dgm:pt>
    <dgm:pt modelId="{64731EE2-8068-46A4-85DB-A7DEB435BE7A}" type="pres">
      <dgm:prSet presAssocID="{5C29C1F0-2EA1-463E-9212-D944AE442C73}" presName="Name37" presStyleLbl="parChTrans1D2" presStyleIdx="0" presStyleCnt="2"/>
      <dgm:spPr/>
    </dgm:pt>
    <dgm:pt modelId="{E959C220-C2CF-4F44-806C-F1C6C9CCD575}" type="pres">
      <dgm:prSet presAssocID="{91300B1A-8AED-493D-9CEB-B86AAB105410}" presName="hierRoot2" presStyleCnt="0">
        <dgm:presLayoutVars>
          <dgm:hierBranch val="init"/>
        </dgm:presLayoutVars>
      </dgm:prSet>
      <dgm:spPr/>
    </dgm:pt>
    <dgm:pt modelId="{8F5A4FC3-BD2F-4F6B-92BA-C8A5C705520D}" type="pres">
      <dgm:prSet presAssocID="{91300B1A-8AED-493D-9CEB-B86AAB105410}" presName="rootComposite" presStyleCnt="0"/>
      <dgm:spPr/>
    </dgm:pt>
    <dgm:pt modelId="{187CF02C-4B38-4BA7-8BEB-6DAA095F5340}" type="pres">
      <dgm:prSet presAssocID="{91300B1A-8AED-493D-9CEB-B86AAB105410}" presName="rootText" presStyleLbl="node2" presStyleIdx="0" presStyleCnt="2">
        <dgm:presLayoutVars>
          <dgm:chPref val="3"/>
        </dgm:presLayoutVars>
      </dgm:prSet>
      <dgm:spPr/>
    </dgm:pt>
    <dgm:pt modelId="{5AB8AF9F-1934-4ACC-8375-C44FAAEDD639}" type="pres">
      <dgm:prSet presAssocID="{91300B1A-8AED-493D-9CEB-B86AAB105410}" presName="rootConnector" presStyleLbl="node2" presStyleIdx="0" presStyleCnt="2"/>
      <dgm:spPr/>
    </dgm:pt>
    <dgm:pt modelId="{80DCC4CA-53ED-4726-96F4-FC2DB1E29E04}" type="pres">
      <dgm:prSet presAssocID="{91300B1A-8AED-493D-9CEB-B86AAB105410}" presName="hierChild4" presStyleCnt="0"/>
      <dgm:spPr/>
    </dgm:pt>
    <dgm:pt modelId="{1C73D776-B7BB-44F6-82FA-18C747D9DCE4}" type="pres">
      <dgm:prSet presAssocID="{91300B1A-8AED-493D-9CEB-B86AAB105410}" presName="hierChild5" presStyleCnt="0"/>
      <dgm:spPr/>
    </dgm:pt>
    <dgm:pt modelId="{EBD11903-F643-4FC9-8714-DEC6301EC755}" type="pres">
      <dgm:prSet presAssocID="{CB194F39-8B48-4179-B6A4-5495154DD32D}" presName="Name37" presStyleLbl="parChTrans1D2" presStyleIdx="1" presStyleCnt="2"/>
      <dgm:spPr/>
    </dgm:pt>
    <dgm:pt modelId="{452E585D-948F-4F9D-B8BC-DB69A52EA2AA}" type="pres">
      <dgm:prSet presAssocID="{3E3954ED-8B06-4F98-9AF6-B312DD458C70}" presName="hierRoot2" presStyleCnt="0">
        <dgm:presLayoutVars>
          <dgm:hierBranch val="init"/>
        </dgm:presLayoutVars>
      </dgm:prSet>
      <dgm:spPr/>
    </dgm:pt>
    <dgm:pt modelId="{24326D42-8BE7-40ED-A567-6131479C31D3}" type="pres">
      <dgm:prSet presAssocID="{3E3954ED-8B06-4F98-9AF6-B312DD458C70}" presName="rootComposite" presStyleCnt="0"/>
      <dgm:spPr/>
    </dgm:pt>
    <dgm:pt modelId="{A6B41118-9E4D-466F-BC6A-263122B8C5ED}" type="pres">
      <dgm:prSet presAssocID="{3E3954ED-8B06-4F98-9AF6-B312DD458C70}" presName="rootText" presStyleLbl="node2" presStyleIdx="1" presStyleCnt="2" custScaleX="106106" custScaleY="100605" custLinFactNeighborX="203" custLinFactNeighborY="193">
        <dgm:presLayoutVars>
          <dgm:chPref val="3"/>
        </dgm:presLayoutVars>
      </dgm:prSet>
      <dgm:spPr/>
    </dgm:pt>
    <dgm:pt modelId="{9C11FDE6-89DA-4F54-86F1-0618A31EFF54}" type="pres">
      <dgm:prSet presAssocID="{3E3954ED-8B06-4F98-9AF6-B312DD458C70}" presName="rootConnector" presStyleLbl="node2" presStyleIdx="1" presStyleCnt="2"/>
      <dgm:spPr/>
    </dgm:pt>
    <dgm:pt modelId="{85DDA38F-729A-4C29-81EF-14DB2D144F83}" type="pres">
      <dgm:prSet presAssocID="{3E3954ED-8B06-4F98-9AF6-B312DD458C70}" presName="hierChild4" presStyleCnt="0"/>
      <dgm:spPr/>
    </dgm:pt>
    <dgm:pt modelId="{76A46827-76C1-491B-888A-35F843EEFFBC}" type="pres">
      <dgm:prSet presAssocID="{3E3954ED-8B06-4F98-9AF6-B312DD458C70}" presName="hierChild5" presStyleCnt="0"/>
      <dgm:spPr/>
    </dgm:pt>
    <dgm:pt modelId="{2C875341-AFBC-4E55-A51A-B71D43E96A17}" type="pres">
      <dgm:prSet presAssocID="{987B90DF-DABB-49A7-A616-9A0EF472D33F}" presName="hierChild3" presStyleCnt="0"/>
      <dgm:spPr/>
    </dgm:pt>
  </dgm:ptLst>
  <dgm:cxnLst>
    <dgm:cxn modelId="{11826203-B3E5-478D-B391-9D549D0CC7F0}" type="presOf" srcId="{3E3954ED-8B06-4F98-9AF6-B312DD458C70}" destId="{A6B41118-9E4D-466F-BC6A-263122B8C5ED}" srcOrd="0" destOrd="0" presId="urn:microsoft.com/office/officeart/2005/8/layout/orgChart1"/>
    <dgm:cxn modelId="{F2AEE41B-2891-41DC-BC33-EF8778A99F53}" type="presOf" srcId="{3E3954ED-8B06-4F98-9AF6-B312DD458C70}" destId="{9C11FDE6-89DA-4F54-86F1-0618A31EFF54}" srcOrd="1" destOrd="0" presId="urn:microsoft.com/office/officeart/2005/8/layout/orgChart1"/>
    <dgm:cxn modelId="{C62E461C-03D6-4025-884C-C89257463C91}" type="presOf" srcId="{91300B1A-8AED-493D-9CEB-B86AAB105410}" destId="{5AB8AF9F-1934-4ACC-8375-C44FAAEDD639}" srcOrd="1" destOrd="0" presId="urn:microsoft.com/office/officeart/2005/8/layout/orgChart1"/>
    <dgm:cxn modelId="{75C2BE56-ADEF-4330-9268-1385653F8651}" type="presOf" srcId="{CB194F39-8B48-4179-B6A4-5495154DD32D}" destId="{EBD11903-F643-4FC9-8714-DEC6301EC755}" srcOrd="0" destOrd="0" presId="urn:microsoft.com/office/officeart/2005/8/layout/orgChart1"/>
    <dgm:cxn modelId="{AE169690-B7D3-4470-B500-DDA19A3F78F9}" type="presOf" srcId="{91911F1B-7AA0-4723-99CE-BC30B7C20C38}" destId="{99BE25E5-5F34-4B0B-8517-CE6DC47A2E8D}" srcOrd="0" destOrd="0" presId="urn:microsoft.com/office/officeart/2005/8/layout/orgChart1"/>
    <dgm:cxn modelId="{7E89BFB5-9755-4EDE-9BB3-9B91DCC99DBA}" type="presOf" srcId="{987B90DF-DABB-49A7-A616-9A0EF472D33F}" destId="{04480823-5165-45F5-BA21-00B04610249F}" srcOrd="1" destOrd="0" presId="urn:microsoft.com/office/officeart/2005/8/layout/orgChart1"/>
    <dgm:cxn modelId="{2C4FE7BC-0625-453C-9E31-9B6D52E8CA3F}" type="presOf" srcId="{5C29C1F0-2EA1-463E-9212-D944AE442C73}" destId="{64731EE2-8068-46A4-85DB-A7DEB435BE7A}" srcOrd="0" destOrd="0" presId="urn:microsoft.com/office/officeart/2005/8/layout/orgChart1"/>
    <dgm:cxn modelId="{8BE852C2-7477-46FF-BD6E-9A2E12510EDB}" type="presOf" srcId="{987B90DF-DABB-49A7-A616-9A0EF472D33F}" destId="{A3F3A1C7-5D7F-42A8-A8C3-A226ED950D54}" srcOrd="0" destOrd="0" presId="urn:microsoft.com/office/officeart/2005/8/layout/orgChart1"/>
    <dgm:cxn modelId="{0A81B7C2-50FF-4EA5-BA83-07BA9CEEBDD7}" srcId="{987B90DF-DABB-49A7-A616-9A0EF472D33F}" destId="{3E3954ED-8B06-4F98-9AF6-B312DD458C70}" srcOrd="1" destOrd="0" parTransId="{CB194F39-8B48-4179-B6A4-5495154DD32D}" sibTransId="{542C1A84-677C-4216-8CCE-70B01E18E0E9}"/>
    <dgm:cxn modelId="{8AAB98E7-973D-41B2-9E90-2C9172560524}" type="presOf" srcId="{91300B1A-8AED-493D-9CEB-B86AAB105410}" destId="{187CF02C-4B38-4BA7-8BEB-6DAA095F5340}" srcOrd="0" destOrd="0" presId="urn:microsoft.com/office/officeart/2005/8/layout/orgChart1"/>
    <dgm:cxn modelId="{28FE30E8-0297-4F48-B5CD-B5AEFDF5A6F4}" srcId="{987B90DF-DABB-49A7-A616-9A0EF472D33F}" destId="{91300B1A-8AED-493D-9CEB-B86AAB105410}" srcOrd="0" destOrd="0" parTransId="{5C29C1F0-2EA1-463E-9212-D944AE442C73}" sibTransId="{E9F0695C-3D25-4D35-8452-20C1C5553A9C}"/>
    <dgm:cxn modelId="{D509F5F3-BC28-4C5C-86C9-085DEF66AFA1}" srcId="{91911F1B-7AA0-4723-99CE-BC30B7C20C38}" destId="{987B90DF-DABB-49A7-A616-9A0EF472D33F}" srcOrd="0" destOrd="0" parTransId="{415509B0-06E2-48BE-AC08-67C0CCDA7B20}" sibTransId="{BD75E636-10BF-43A9-94EA-1F903EB0C2FE}"/>
    <dgm:cxn modelId="{EE0948CF-B97C-441A-BB3C-AF0E8B2AF3CE}" type="presParOf" srcId="{99BE25E5-5F34-4B0B-8517-CE6DC47A2E8D}" destId="{E3B84D4A-37BC-4294-878F-0FA41C0832A6}" srcOrd="0" destOrd="0" presId="urn:microsoft.com/office/officeart/2005/8/layout/orgChart1"/>
    <dgm:cxn modelId="{853EDEC1-F4FB-46A3-A33F-F29849981595}" type="presParOf" srcId="{E3B84D4A-37BC-4294-878F-0FA41C0832A6}" destId="{BC3B426D-EA7D-4995-8ACE-738FB4DCA076}" srcOrd="0" destOrd="0" presId="urn:microsoft.com/office/officeart/2005/8/layout/orgChart1"/>
    <dgm:cxn modelId="{409767C1-8221-4CDB-864F-1BD6FFCA25A2}" type="presParOf" srcId="{BC3B426D-EA7D-4995-8ACE-738FB4DCA076}" destId="{A3F3A1C7-5D7F-42A8-A8C3-A226ED950D54}" srcOrd="0" destOrd="0" presId="urn:microsoft.com/office/officeart/2005/8/layout/orgChart1"/>
    <dgm:cxn modelId="{FB09EB7D-7230-482D-95C6-082046DC66C2}" type="presParOf" srcId="{BC3B426D-EA7D-4995-8ACE-738FB4DCA076}" destId="{04480823-5165-45F5-BA21-00B04610249F}" srcOrd="1" destOrd="0" presId="urn:microsoft.com/office/officeart/2005/8/layout/orgChart1"/>
    <dgm:cxn modelId="{CA7F1787-F556-4B17-AEA2-C2666251EA02}" type="presParOf" srcId="{E3B84D4A-37BC-4294-878F-0FA41C0832A6}" destId="{703E2B5A-7CAC-43AF-9398-ECF559529FA5}" srcOrd="1" destOrd="0" presId="urn:microsoft.com/office/officeart/2005/8/layout/orgChart1"/>
    <dgm:cxn modelId="{D512ADF4-8570-4F20-947A-7200B5115594}" type="presParOf" srcId="{703E2B5A-7CAC-43AF-9398-ECF559529FA5}" destId="{64731EE2-8068-46A4-85DB-A7DEB435BE7A}" srcOrd="0" destOrd="0" presId="urn:microsoft.com/office/officeart/2005/8/layout/orgChart1"/>
    <dgm:cxn modelId="{D1B1F759-7395-4CCE-97A8-370C7051797B}" type="presParOf" srcId="{703E2B5A-7CAC-43AF-9398-ECF559529FA5}" destId="{E959C220-C2CF-4F44-806C-F1C6C9CCD575}" srcOrd="1" destOrd="0" presId="urn:microsoft.com/office/officeart/2005/8/layout/orgChart1"/>
    <dgm:cxn modelId="{B1C62815-57D8-480B-B102-C0B232C9FE83}" type="presParOf" srcId="{E959C220-C2CF-4F44-806C-F1C6C9CCD575}" destId="{8F5A4FC3-BD2F-4F6B-92BA-C8A5C705520D}" srcOrd="0" destOrd="0" presId="urn:microsoft.com/office/officeart/2005/8/layout/orgChart1"/>
    <dgm:cxn modelId="{A87EA851-7D65-4301-B3A8-9788081C1CC8}" type="presParOf" srcId="{8F5A4FC3-BD2F-4F6B-92BA-C8A5C705520D}" destId="{187CF02C-4B38-4BA7-8BEB-6DAA095F5340}" srcOrd="0" destOrd="0" presId="urn:microsoft.com/office/officeart/2005/8/layout/orgChart1"/>
    <dgm:cxn modelId="{F68C88AE-48EA-41DE-90E6-F51F87D169C7}" type="presParOf" srcId="{8F5A4FC3-BD2F-4F6B-92BA-C8A5C705520D}" destId="{5AB8AF9F-1934-4ACC-8375-C44FAAEDD639}" srcOrd="1" destOrd="0" presId="urn:microsoft.com/office/officeart/2005/8/layout/orgChart1"/>
    <dgm:cxn modelId="{34FD7EE0-B67D-47D8-9E7F-98CBC5F29FCC}" type="presParOf" srcId="{E959C220-C2CF-4F44-806C-F1C6C9CCD575}" destId="{80DCC4CA-53ED-4726-96F4-FC2DB1E29E04}" srcOrd="1" destOrd="0" presId="urn:microsoft.com/office/officeart/2005/8/layout/orgChart1"/>
    <dgm:cxn modelId="{A4B52400-F452-4823-9871-E9D25A7CE1AD}" type="presParOf" srcId="{E959C220-C2CF-4F44-806C-F1C6C9CCD575}" destId="{1C73D776-B7BB-44F6-82FA-18C747D9DCE4}" srcOrd="2" destOrd="0" presId="urn:microsoft.com/office/officeart/2005/8/layout/orgChart1"/>
    <dgm:cxn modelId="{B2C5629A-CABB-4B59-972E-2A1D6D089896}" type="presParOf" srcId="{703E2B5A-7CAC-43AF-9398-ECF559529FA5}" destId="{EBD11903-F643-4FC9-8714-DEC6301EC755}" srcOrd="2" destOrd="0" presId="urn:microsoft.com/office/officeart/2005/8/layout/orgChart1"/>
    <dgm:cxn modelId="{AA5DCBCE-AF22-406E-9503-8CACDF77B881}" type="presParOf" srcId="{703E2B5A-7CAC-43AF-9398-ECF559529FA5}" destId="{452E585D-948F-4F9D-B8BC-DB69A52EA2AA}" srcOrd="3" destOrd="0" presId="urn:microsoft.com/office/officeart/2005/8/layout/orgChart1"/>
    <dgm:cxn modelId="{93C3D8CE-97FF-4E6A-84B5-D5329419D77B}" type="presParOf" srcId="{452E585D-948F-4F9D-B8BC-DB69A52EA2AA}" destId="{24326D42-8BE7-40ED-A567-6131479C31D3}" srcOrd="0" destOrd="0" presId="urn:microsoft.com/office/officeart/2005/8/layout/orgChart1"/>
    <dgm:cxn modelId="{1595E589-F9E7-4B9C-9234-80CD8CC2F78A}" type="presParOf" srcId="{24326D42-8BE7-40ED-A567-6131479C31D3}" destId="{A6B41118-9E4D-466F-BC6A-263122B8C5ED}" srcOrd="0" destOrd="0" presId="urn:microsoft.com/office/officeart/2005/8/layout/orgChart1"/>
    <dgm:cxn modelId="{25CFF11E-E6DE-4CEF-9A0C-8FA63C6B2D32}" type="presParOf" srcId="{24326D42-8BE7-40ED-A567-6131479C31D3}" destId="{9C11FDE6-89DA-4F54-86F1-0618A31EFF54}" srcOrd="1" destOrd="0" presId="urn:microsoft.com/office/officeart/2005/8/layout/orgChart1"/>
    <dgm:cxn modelId="{4F7B03BA-D5E8-4709-8EAE-502DBB88204B}" type="presParOf" srcId="{452E585D-948F-4F9D-B8BC-DB69A52EA2AA}" destId="{85DDA38F-729A-4C29-81EF-14DB2D144F83}" srcOrd="1" destOrd="0" presId="urn:microsoft.com/office/officeart/2005/8/layout/orgChart1"/>
    <dgm:cxn modelId="{459C3B60-C3FA-4AFF-B8E0-8696EE8C91E1}" type="presParOf" srcId="{452E585D-948F-4F9D-B8BC-DB69A52EA2AA}" destId="{76A46827-76C1-491B-888A-35F843EEFFBC}" srcOrd="2" destOrd="0" presId="urn:microsoft.com/office/officeart/2005/8/layout/orgChart1"/>
    <dgm:cxn modelId="{4DD0EF71-96D6-4D5F-8C1A-48E8A191F54B}" type="presParOf" srcId="{E3B84D4A-37BC-4294-878F-0FA41C0832A6}" destId="{2C875341-AFBC-4E55-A51A-B71D43E96A17}"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087A913-8CDC-437E-876A-280C1FFC22D2}"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zh-TW" altLang="en-US"/>
        </a:p>
      </dgm:t>
    </dgm:pt>
    <dgm:pt modelId="{0125868A-B41F-42E5-8D98-D6FA5302DC58}">
      <dgm:prSet phldrT="[文字]" custT="1"/>
      <dgm:spPr>
        <a:solidFill>
          <a:schemeClr val="accent6">
            <a:lumMod val="75000"/>
          </a:schemeClr>
        </a:solidFill>
      </dgm:spPr>
      <dgm:t>
        <a:bodyPr/>
        <a:lstStyle/>
        <a:p>
          <a:r>
            <a:rPr lang="zh-TW" altLang="en-US" sz="2400" b="1" dirty="0">
              <a:latin typeface="標楷體" panose="03000509000000000000" pitchFamily="65" charset="-120"/>
              <a:ea typeface="標楷體" panose="03000509000000000000" pitchFamily="65" charset="-120"/>
            </a:rPr>
            <a:t>資訊化管理</a:t>
          </a:r>
        </a:p>
      </dgm:t>
    </dgm:pt>
    <dgm:pt modelId="{A1787A77-AF41-4A12-B978-689F5308D26F}" type="parTrans" cxnId="{EBA2E8C0-22DF-4F95-AAA3-42EE3CEACA3A}">
      <dgm:prSet/>
      <dgm:spPr/>
      <dgm:t>
        <a:bodyPr/>
        <a:lstStyle/>
        <a:p>
          <a:endParaRPr lang="zh-TW" altLang="en-US"/>
        </a:p>
      </dgm:t>
    </dgm:pt>
    <dgm:pt modelId="{35C6F044-B2FB-4AF6-8DDE-A154F4B873F5}" type="sibTrans" cxnId="{EBA2E8C0-22DF-4F95-AAA3-42EE3CEACA3A}">
      <dgm:prSet/>
      <dgm:spPr/>
      <dgm:t>
        <a:bodyPr/>
        <a:lstStyle/>
        <a:p>
          <a:endParaRPr lang="zh-TW" altLang="en-US"/>
        </a:p>
      </dgm:t>
    </dgm:pt>
    <dgm:pt modelId="{898443C4-BEA3-4128-9428-82716E82C733}">
      <dgm:prSet phldrT="[文字]" custT="1"/>
      <dgm:spPr/>
      <dgm:t>
        <a:bodyPr/>
        <a:lstStyle/>
        <a:p>
          <a:pPr marL="324000" algn="l">
            <a:spcAft>
              <a:spcPts val="0"/>
            </a:spcAft>
          </a:pPr>
          <a:r>
            <a:rPr lang="zh-TW" altLang="en-US" sz="2400" dirty="0">
              <a:latin typeface="標楷體" panose="03000509000000000000" pitchFamily="65" charset="-120"/>
              <a:ea typeface="標楷體" panose="03000509000000000000" pitchFamily="65" charset="-120"/>
            </a:rPr>
            <a:t>由職員本人至單一入口</a:t>
          </a:r>
          <a:r>
            <a:rPr lang="en-US" altLang="zh-TW" sz="2400" dirty="0">
              <a:latin typeface="標楷體" panose="03000509000000000000" pitchFamily="65" charset="-120"/>
              <a:ea typeface="標楷體" panose="03000509000000000000" pitchFamily="65" charset="-120"/>
            </a:rPr>
            <a:t>&gt;</a:t>
          </a:r>
          <a:r>
            <a:rPr lang="zh-TW" altLang="en-US" sz="2400" dirty="0">
              <a:latin typeface="標楷體" panose="03000509000000000000" pitchFamily="65" charset="-120"/>
              <a:ea typeface="標楷體" panose="03000509000000000000" pitchFamily="65" charset="-120"/>
            </a:rPr>
            <a:t>整合文書服務</a:t>
          </a:r>
          <a:r>
            <a:rPr lang="en-US" altLang="zh-TW" sz="2400" dirty="0">
              <a:latin typeface="標楷體" panose="03000509000000000000" pitchFamily="65" charset="-120"/>
              <a:ea typeface="標楷體" panose="03000509000000000000" pitchFamily="65" charset="-120"/>
            </a:rPr>
            <a:t>&gt;</a:t>
          </a:r>
          <a:r>
            <a:rPr lang="zh-TW" altLang="en-US" sz="2400" dirty="0">
              <a:latin typeface="標楷體" panose="03000509000000000000" pitchFamily="65" charset="-120"/>
              <a:ea typeface="標楷體" panose="03000509000000000000" pitchFamily="65" charset="-120"/>
            </a:rPr>
            <a:t>差勤管理</a:t>
          </a:r>
          <a:r>
            <a:rPr lang="en-US" altLang="zh-TW" sz="2400" dirty="0">
              <a:latin typeface="標楷體" panose="03000509000000000000" pitchFamily="65" charset="-120"/>
              <a:ea typeface="標楷體" panose="03000509000000000000" pitchFamily="65" charset="-120"/>
            </a:rPr>
            <a:t>&gt;</a:t>
          </a:r>
          <a:r>
            <a:rPr lang="zh-TW" altLang="en-US" sz="2400" dirty="0">
              <a:latin typeface="標楷體" panose="03000509000000000000" pitchFamily="65" charset="-120"/>
              <a:ea typeface="標楷體" panose="03000509000000000000" pitchFamily="65" charset="-120"/>
            </a:rPr>
            <a:t>我的加班紀錄查詢</a:t>
          </a:r>
        </a:p>
      </dgm:t>
    </dgm:pt>
    <dgm:pt modelId="{FCFFFDF4-6DE6-4509-913F-0EA49B6B2E6D}" type="parTrans" cxnId="{A88E895E-C52A-4F5D-9182-E5B8BC6EB960}">
      <dgm:prSet/>
      <dgm:spPr/>
      <dgm:t>
        <a:bodyPr/>
        <a:lstStyle/>
        <a:p>
          <a:endParaRPr lang="zh-TW" altLang="en-US"/>
        </a:p>
      </dgm:t>
    </dgm:pt>
    <dgm:pt modelId="{10FB110A-28B3-4686-8AEB-BCB6C4265CC9}" type="sibTrans" cxnId="{A88E895E-C52A-4F5D-9182-E5B8BC6EB960}">
      <dgm:prSet/>
      <dgm:spPr/>
      <dgm:t>
        <a:bodyPr/>
        <a:lstStyle/>
        <a:p>
          <a:endParaRPr lang="zh-TW" altLang="en-US"/>
        </a:p>
      </dgm:t>
    </dgm:pt>
    <dgm:pt modelId="{0E2C53F1-4BBB-4C34-B3DC-BED7303624A7}">
      <dgm:prSet phldrT="[文字]" custT="1"/>
      <dgm:spPr>
        <a:solidFill>
          <a:schemeClr val="accent4">
            <a:lumMod val="50000"/>
          </a:schemeClr>
        </a:solidFill>
      </dgm:spPr>
      <dgm:t>
        <a:bodyPr/>
        <a:lstStyle/>
        <a:p>
          <a:r>
            <a:rPr lang="zh-TW" altLang="en-US" sz="2400" b="1" dirty="0">
              <a:latin typeface="標楷體" panose="03000509000000000000" pitchFamily="65" charset="-120"/>
              <a:ea typeface="標楷體" panose="03000509000000000000" pitchFamily="65" charset="-120"/>
            </a:rPr>
            <a:t>確認未休情形</a:t>
          </a:r>
        </a:p>
      </dgm:t>
    </dgm:pt>
    <dgm:pt modelId="{DEDD340A-44AB-4D3E-81D4-F0B63E26EF61}" type="parTrans" cxnId="{5D02EBF5-81D8-43F7-81A7-6551F96FBE91}">
      <dgm:prSet/>
      <dgm:spPr/>
      <dgm:t>
        <a:bodyPr/>
        <a:lstStyle/>
        <a:p>
          <a:endParaRPr lang="zh-TW" altLang="en-US"/>
        </a:p>
      </dgm:t>
    </dgm:pt>
    <dgm:pt modelId="{6DB90166-C034-4107-853F-E73EC4E24791}" type="sibTrans" cxnId="{5D02EBF5-81D8-43F7-81A7-6551F96FBE91}">
      <dgm:prSet/>
      <dgm:spPr/>
      <dgm:t>
        <a:bodyPr/>
        <a:lstStyle/>
        <a:p>
          <a:endParaRPr lang="zh-TW" altLang="en-US"/>
        </a:p>
      </dgm:t>
    </dgm:pt>
    <dgm:pt modelId="{7CD31203-38DF-4F8E-AE8D-579F81DF0C2C}">
      <dgm:prSet phldrT="[文字]" custT="1"/>
      <dgm:spPr/>
      <dgm:t>
        <a:bodyPr/>
        <a:lstStyle/>
        <a:p>
          <a:pPr marL="180000"/>
          <a:r>
            <a:rPr lang="zh-TW" altLang="en-US" sz="2400" dirty="0">
              <a:latin typeface="標楷體" panose="03000509000000000000" pitchFamily="65" charset="-120"/>
              <a:ea typeface="標楷體" panose="03000509000000000000" pitchFamily="65" charset="-120"/>
            </a:rPr>
            <a:t>查詢後可查詢未休時數以及補休屆期日期</a:t>
          </a:r>
        </a:p>
      </dgm:t>
    </dgm:pt>
    <dgm:pt modelId="{7467D442-F01D-44EE-8193-256924AA8511}" type="parTrans" cxnId="{54029B12-D54E-42F8-8070-F5BA2A2F4C0A}">
      <dgm:prSet/>
      <dgm:spPr/>
      <dgm:t>
        <a:bodyPr/>
        <a:lstStyle/>
        <a:p>
          <a:endParaRPr lang="zh-TW" altLang="en-US"/>
        </a:p>
      </dgm:t>
    </dgm:pt>
    <dgm:pt modelId="{A134A74C-EE63-4F84-8D06-671707C93160}" type="sibTrans" cxnId="{54029B12-D54E-42F8-8070-F5BA2A2F4C0A}">
      <dgm:prSet/>
      <dgm:spPr/>
      <dgm:t>
        <a:bodyPr/>
        <a:lstStyle/>
        <a:p>
          <a:endParaRPr lang="zh-TW" altLang="en-US"/>
        </a:p>
      </dgm:t>
    </dgm:pt>
    <dgm:pt modelId="{F3F17816-2B93-4C37-85C4-10180030BF2F}" type="pres">
      <dgm:prSet presAssocID="{5087A913-8CDC-437E-876A-280C1FFC22D2}" presName="rootnode" presStyleCnt="0">
        <dgm:presLayoutVars>
          <dgm:chMax/>
          <dgm:chPref/>
          <dgm:dir/>
          <dgm:animLvl val="lvl"/>
        </dgm:presLayoutVars>
      </dgm:prSet>
      <dgm:spPr/>
    </dgm:pt>
    <dgm:pt modelId="{A7F18A39-B998-43CF-8389-2ADA237A2AA5}" type="pres">
      <dgm:prSet presAssocID="{0125868A-B41F-42E5-8D98-D6FA5302DC58}" presName="composite" presStyleCnt="0"/>
      <dgm:spPr/>
    </dgm:pt>
    <dgm:pt modelId="{55A31EFB-A36E-4B83-A9D6-C0F386798A2E}" type="pres">
      <dgm:prSet presAssocID="{0125868A-B41F-42E5-8D98-D6FA5302DC58}" presName="bentUpArrow1" presStyleLbl="alignImgPlace1" presStyleIdx="0" presStyleCnt="1" custScaleX="54690" custScaleY="55616" custLinFactY="-10121" custLinFactNeighborX="-23357" custLinFactNeighborY="-100000"/>
      <dgm:spPr/>
    </dgm:pt>
    <dgm:pt modelId="{87E6C096-5A85-45A8-B157-B75B3213079D}" type="pres">
      <dgm:prSet presAssocID="{0125868A-B41F-42E5-8D98-D6FA5302DC58}" presName="ParentText" presStyleLbl="node1" presStyleIdx="0" presStyleCnt="2" custScaleX="86679" custScaleY="49129" custLinFactNeighborX="-43" custLinFactNeighborY="-57797">
        <dgm:presLayoutVars>
          <dgm:chMax val="1"/>
          <dgm:chPref val="1"/>
          <dgm:bulletEnabled val="1"/>
        </dgm:presLayoutVars>
      </dgm:prSet>
      <dgm:spPr/>
    </dgm:pt>
    <dgm:pt modelId="{56F6F457-AEBD-4537-AD10-D3E5515B64F4}" type="pres">
      <dgm:prSet presAssocID="{0125868A-B41F-42E5-8D98-D6FA5302DC58}" presName="ChildText" presStyleLbl="revTx" presStyleIdx="0" presStyleCnt="2" custScaleX="371673" custScaleY="94792" custLinFactX="6117" custLinFactNeighborX="100000" custLinFactNeighborY="-74375">
        <dgm:presLayoutVars>
          <dgm:chMax val="0"/>
          <dgm:chPref val="0"/>
          <dgm:bulletEnabled val="1"/>
        </dgm:presLayoutVars>
      </dgm:prSet>
      <dgm:spPr/>
    </dgm:pt>
    <dgm:pt modelId="{76377DD1-F2A7-4A4D-968E-E50D2A059BC1}" type="pres">
      <dgm:prSet presAssocID="{35C6F044-B2FB-4AF6-8DDE-A154F4B873F5}" presName="sibTrans" presStyleCnt="0"/>
      <dgm:spPr/>
    </dgm:pt>
    <dgm:pt modelId="{BA34D11D-7E79-45E8-9655-DC4EC5C0F97B}" type="pres">
      <dgm:prSet presAssocID="{0E2C53F1-4BBB-4C34-B3DC-BED7303624A7}" presName="composite" presStyleCnt="0"/>
      <dgm:spPr/>
    </dgm:pt>
    <dgm:pt modelId="{F8D679CD-5A27-48FB-987F-6F12FBD879A9}" type="pres">
      <dgm:prSet presAssocID="{0E2C53F1-4BBB-4C34-B3DC-BED7303624A7}" presName="ParentText" presStyleLbl="node1" presStyleIdx="1" presStyleCnt="2" custScaleX="98704" custScaleY="48793" custLinFactNeighborX="-83613" custLinFactNeighborY="-78116">
        <dgm:presLayoutVars>
          <dgm:chMax val="1"/>
          <dgm:chPref val="1"/>
          <dgm:bulletEnabled val="1"/>
        </dgm:presLayoutVars>
      </dgm:prSet>
      <dgm:spPr/>
    </dgm:pt>
    <dgm:pt modelId="{1F41F2AB-E963-4313-A4A3-775D216F5EA0}" type="pres">
      <dgm:prSet presAssocID="{0E2C53F1-4BBB-4C34-B3DC-BED7303624A7}" presName="FinalChildText" presStyleLbl="revTx" presStyleIdx="1" presStyleCnt="2" custScaleX="255956" custLinFactNeighborX="-31222" custLinFactNeighborY="-89041">
        <dgm:presLayoutVars>
          <dgm:chMax val="0"/>
          <dgm:chPref val="0"/>
          <dgm:bulletEnabled val="1"/>
        </dgm:presLayoutVars>
      </dgm:prSet>
      <dgm:spPr/>
    </dgm:pt>
  </dgm:ptLst>
  <dgm:cxnLst>
    <dgm:cxn modelId="{54029B12-D54E-42F8-8070-F5BA2A2F4C0A}" srcId="{0E2C53F1-4BBB-4C34-B3DC-BED7303624A7}" destId="{7CD31203-38DF-4F8E-AE8D-579F81DF0C2C}" srcOrd="0" destOrd="0" parTransId="{7467D442-F01D-44EE-8193-256924AA8511}" sibTransId="{A134A74C-EE63-4F84-8D06-671707C93160}"/>
    <dgm:cxn modelId="{5E6E881F-6B19-4F1B-89E7-26B2662B2815}" type="presOf" srcId="{5087A913-8CDC-437E-876A-280C1FFC22D2}" destId="{F3F17816-2B93-4C37-85C4-10180030BF2F}" srcOrd="0" destOrd="0" presId="urn:microsoft.com/office/officeart/2005/8/layout/StepDownProcess"/>
    <dgm:cxn modelId="{1DED933E-3A50-4A2D-BF7A-B7643F18CE06}" type="presOf" srcId="{898443C4-BEA3-4128-9428-82716E82C733}" destId="{56F6F457-AEBD-4537-AD10-D3E5515B64F4}" srcOrd="0" destOrd="0" presId="urn:microsoft.com/office/officeart/2005/8/layout/StepDownProcess"/>
    <dgm:cxn modelId="{A88E895E-C52A-4F5D-9182-E5B8BC6EB960}" srcId="{0125868A-B41F-42E5-8D98-D6FA5302DC58}" destId="{898443C4-BEA3-4128-9428-82716E82C733}" srcOrd="0" destOrd="0" parTransId="{FCFFFDF4-6DE6-4509-913F-0EA49B6B2E6D}" sibTransId="{10FB110A-28B3-4686-8AEB-BCB6C4265CC9}"/>
    <dgm:cxn modelId="{8CBA6873-DD27-470B-9FDE-0965D8514A81}" type="presOf" srcId="{7CD31203-38DF-4F8E-AE8D-579F81DF0C2C}" destId="{1F41F2AB-E963-4313-A4A3-775D216F5EA0}" srcOrd="0" destOrd="0" presId="urn:microsoft.com/office/officeart/2005/8/layout/StepDownProcess"/>
    <dgm:cxn modelId="{6A1D17AA-F8A7-4A5E-9C2B-427C64868D88}" type="presOf" srcId="{0125868A-B41F-42E5-8D98-D6FA5302DC58}" destId="{87E6C096-5A85-45A8-B157-B75B3213079D}" srcOrd="0" destOrd="0" presId="urn:microsoft.com/office/officeart/2005/8/layout/StepDownProcess"/>
    <dgm:cxn modelId="{EBA2E8C0-22DF-4F95-AAA3-42EE3CEACA3A}" srcId="{5087A913-8CDC-437E-876A-280C1FFC22D2}" destId="{0125868A-B41F-42E5-8D98-D6FA5302DC58}" srcOrd="0" destOrd="0" parTransId="{A1787A77-AF41-4A12-B978-689F5308D26F}" sibTransId="{35C6F044-B2FB-4AF6-8DDE-A154F4B873F5}"/>
    <dgm:cxn modelId="{E487B5E0-B259-4BDA-B136-FAD5E554D1CD}" type="presOf" srcId="{0E2C53F1-4BBB-4C34-B3DC-BED7303624A7}" destId="{F8D679CD-5A27-48FB-987F-6F12FBD879A9}" srcOrd="0" destOrd="0" presId="urn:microsoft.com/office/officeart/2005/8/layout/StepDownProcess"/>
    <dgm:cxn modelId="{5D02EBF5-81D8-43F7-81A7-6551F96FBE91}" srcId="{5087A913-8CDC-437E-876A-280C1FFC22D2}" destId="{0E2C53F1-4BBB-4C34-B3DC-BED7303624A7}" srcOrd="1" destOrd="0" parTransId="{DEDD340A-44AB-4D3E-81D4-F0B63E26EF61}" sibTransId="{6DB90166-C034-4107-853F-E73EC4E24791}"/>
    <dgm:cxn modelId="{9A7E5E22-CB4F-4BE5-8AAF-E92E81643963}" type="presParOf" srcId="{F3F17816-2B93-4C37-85C4-10180030BF2F}" destId="{A7F18A39-B998-43CF-8389-2ADA237A2AA5}" srcOrd="0" destOrd="0" presId="urn:microsoft.com/office/officeart/2005/8/layout/StepDownProcess"/>
    <dgm:cxn modelId="{2C233117-E078-4BB0-A7AA-0BE7CDF31FB1}" type="presParOf" srcId="{A7F18A39-B998-43CF-8389-2ADA237A2AA5}" destId="{55A31EFB-A36E-4B83-A9D6-C0F386798A2E}" srcOrd="0" destOrd="0" presId="urn:microsoft.com/office/officeart/2005/8/layout/StepDownProcess"/>
    <dgm:cxn modelId="{1F30A8B0-DD51-4ABA-96D1-04B07C76C839}" type="presParOf" srcId="{A7F18A39-B998-43CF-8389-2ADA237A2AA5}" destId="{87E6C096-5A85-45A8-B157-B75B3213079D}" srcOrd="1" destOrd="0" presId="urn:microsoft.com/office/officeart/2005/8/layout/StepDownProcess"/>
    <dgm:cxn modelId="{36A185E1-D800-4F06-97DE-16684818B108}" type="presParOf" srcId="{A7F18A39-B998-43CF-8389-2ADA237A2AA5}" destId="{56F6F457-AEBD-4537-AD10-D3E5515B64F4}" srcOrd="2" destOrd="0" presId="urn:microsoft.com/office/officeart/2005/8/layout/StepDownProcess"/>
    <dgm:cxn modelId="{BF31A041-4E3E-48F7-B33B-837809022E89}" type="presParOf" srcId="{F3F17816-2B93-4C37-85C4-10180030BF2F}" destId="{76377DD1-F2A7-4A4D-968E-E50D2A059BC1}" srcOrd="1" destOrd="0" presId="urn:microsoft.com/office/officeart/2005/8/layout/StepDownProcess"/>
    <dgm:cxn modelId="{C41BC8FB-D168-4415-9265-733D9DA698D7}" type="presParOf" srcId="{F3F17816-2B93-4C37-85C4-10180030BF2F}" destId="{BA34D11D-7E79-45E8-9655-DC4EC5C0F97B}" srcOrd="2" destOrd="0" presId="urn:microsoft.com/office/officeart/2005/8/layout/StepDownProcess"/>
    <dgm:cxn modelId="{7C484D66-283B-40C1-881F-9F724DBB0B17}" type="presParOf" srcId="{BA34D11D-7E79-45E8-9655-DC4EC5C0F97B}" destId="{F8D679CD-5A27-48FB-987F-6F12FBD879A9}" srcOrd="0" destOrd="0" presId="urn:microsoft.com/office/officeart/2005/8/layout/StepDownProcess"/>
    <dgm:cxn modelId="{4B0619B5-20E2-474A-92B2-E63E4F95222B}" type="presParOf" srcId="{BA34D11D-7E79-45E8-9655-DC4EC5C0F97B}" destId="{1F41F2AB-E963-4313-A4A3-775D216F5EA0}" srcOrd="1" destOrd="0" presId="urn:microsoft.com/office/officeart/2005/8/layout/StepDownProcess"/>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4F5999-AED6-41E6-910A-98883BDE914C}">
      <dsp:nvSpPr>
        <dsp:cNvPr id="0" name=""/>
        <dsp:cNvSpPr/>
      </dsp:nvSpPr>
      <dsp:spPr>
        <a:xfrm>
          <a:off x="0" y="0"/>
          <a:ext cx="6839538" cy="423805"/>
        </a:xfrm>
        <a:prstGeom prst="roundRect">
          <a:avLst/>
        </a:prstGeom>
        <a:solidFill>
          <a:schemeClr val="accent5">
            <a:lumMod val="5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zh-TW" altLang="en-US" sz="2000" b="0" kern="1200" dirty="0">
              <a:solidFill>
                <a:srgbClr val="FFFFFF"/>
              </a:solidFill>
              <a:latin typeface="標楷體" panose="03000509000000000000" pitchFamily="65" charset="-120"/>
              <a:ea typeface="標楷體" panose="03000509000000000000" pitchFamily="65" charset="-120"/>
            </a:rPr>
            <a:t>每日</a:t>
          </a:r>
          <a:r>
            <a:rPr lang="en-US" altLang="zh-TW" sz="2000" b="0" kern="1200" dirty="0">
              <a:solidFill>
                <a:srgbClr val="FFFFFF"/>
              </a:solidFill>
              <a:latin typeface="標楷體" panose="03000509000000000000" pitchFamily="65" charset="-120"/>
              <a:ea typeface="標楷體" panose="03000509000000000000" pitchFamily="65" charset="-120"/>
            </a:rPr>
            <a:t>8</a:t>
          </a:r>
          <a:r>
            <a:rPr lang="zh-TW" altLang="en-US" sz="2000" b="0" kern="1200" dirty="0">
              <a:solidFill>
                <a:srgbClr val="FFFFFF"/>
              </a:solidFill>
              <a:latin typeface="標楷體" panose="03000509000000000000" pitchFamily="65" charset="-120"/>
              <a:ea typeface="標楷體" panose="03000509000000000000" pitchFamily="65" charset="-120"/>
            </a:rPr>
            <a:t>小時、每週</a:t>
          </a:r>
          <a:r>
            <a:rPr lang="en-US" altLang="zh-TW" sz="2000" b="0" kern="1200" dirty="0">
              <a:solidFill>
                <a:srgbClr val="FFFFFF"/>
              </a:solidFill>
              <a:latin typeface="標楷體" panose="03000509000000000000" pitchFamily="65" charset="-120"/>
              <a:ea typeface="標楷體" panose="03000509000000000000" pitchFamily="65" charset="-120"/>
            </a:rPr>
            <a:t>40</a:t>
          </a:r>
          <a:r>
            <a:rPr lang="zh-TW" altLang="en-US" sz="2000" b="0" kern="1200" dirty="0">
              <a:solidFill>
                <a:srgbClr val="FFFFFF"/>
              </a:solidFill>
              <a:latin typeface="標楷體" panose="03000509000000000000" pitchFamily="65" charset="-120"/>
              <a:ea typeface="標楷體" panose="03000509000000000000" pitchFamily="65" charset="-120"/>
            </a:rPr>
            <a:t>小時</a:t>
          </a:r>
        </a:p>
      </dsp:txBody>
      <dsp:txXfrm>
        <a:off x="20688" y="20688"/>
        <a:ext cx="6798162" cy="382429"/>
      </dsp:txXfrm>
    </dsp:sp>
    <dsp:sp modelId="{C0516853-7B5E-4E37-829E-6AC270B1E0AF}">
      <dsp:nvSpPr>
        <dsp:cNvPr id="0" name=""/>
        <dsp:cNvSpPr/>
      </dsp:nvSpPr>
      <dsp:spPr>
        <a:xfrm>
          <a:off x="0" y="435660"/>
          <a:ext cx="6839538" cy="423805"/>
        </a:xfrm>
        <a:prstGeom prst="roundRect">
          <a:avLst/>
        </a:prstGeom>
        <a:solidFill>
          <a:schemeClr val="accent5">
            <a:lumMod val="5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zh-TW" sz="2000" kern="1200" dirty="0">
              <a:latin typeface="標楷體" panose="03000509000000000000" pitchFamily="65" charset="-120"/>
              <a:ea typeface="標楷體" panose="03000509000000000000" pitchFamily="65" charset="-120"/>
            </a:rPr>
            <a:t>每日正常辦公時數，連同延長辦公時數不得超過</a:t>
          </a:r>
          <a:r>
            <a:rPr lang="en-US" sz="2000" kern="1200" dirty="0">
              <a:latin typeface="標楷體" panose="03000509000000000000" pitchFamily="65" charset="-120"/>
              <a:ea typeface="標楷體" panose="03000509000000000000" pitchFamily="65" charset="-120"/>
            </a:rPr>
            <a:t>12</a:t>
          </a:r>
          <a:r>
            <a:rPr lang="zh-TW" sz="2000" kern="1200" dirty="0">
              <a:latin typeface="標楷體" panose="03000509000000000000" pitchFamily="65" charset="-120"/>
              <a:ea typeface="標楷體" panose="03000509000000000000" pitchFamily="65" charset="-120"/>
            </a:rPr>
            <a:t>小時</a:t>
          </a:r>
        </a:p>
      </dsp:txBody>
      <dsp:txXfrm>
        <a:off x="20688" y="456348"/>
        <a:ext cx="6798162" cy="382429"/>
      </dsp:txXfrm>
    </dsp:sp>
    <dsp:sp modelId="{58F6DB92-637C-4ADE-B760-9F5BA037ADF5}">
      <dsp:nvSpPr>
        <dsp:cNvPr id="0" name=""/>
        <dsp:cNvSpPr/>
      </dsp:nvSpPr>
      <dsp:spPr>
        <a:xfrm>
          <a:off x="0" y="871319"/>
          <a:ext cx="6839538" cy="423805"/>
        </a:xfrm>
        <a:prstGeom prst="roundRect">
          <a:avLst/>
        </a:prstGeom>
        <a:solidFill>
          <a:schemeClr val="accent5">
            <a:lumMod val="5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zh-TW" altLang="en-US" sz="2000" kern="1200" dirty="0">
              <a:latin typeface="標楷體" panose="03000509000000000000" pitchFamily="65" charset="-120"/>
              <a:ea typeface="標楷體" panose="03000509000000000000" pitchFamily="65" charset="-120"/>
            </a:rPr>
            <a:t>每月加班時數不得超過</a:t>
          </a:r>
          <a:r>
            <a:rPr lang="en-US" altLang="zh-TW" sz="2000" b="1" u="sng" kern="1200" dirty="0">
              <a:latin typeface="標楷體" panose="03000509000000000000" pitchFamily="65" charset="-120"/>
              <a:ea typeface="標楷體" panose="03000509000000000000" pitchFamily="65" charset="-120"/>
            </a:rPr>
            <a:t>60</a:t>
          </a:r>
          <a:r>
            <a:rPr lang="zh-TW" altLang="en-US" sz="2000" kern="1200" dirty="0">
              <a:latin typeface="標楷體" panose="03000509000000000000" pitchFamily="65" charset="-120"/>
              <a:ea typeface="標楷體" panose="03000509000000000000" pitchFamily="65" charset="-120"/>
            </a:rPr>
            <a:t>小時</a:t>
          </a:r>
        </a:p>
      </dsp:txBody>
      <dsp:txXfrm>
        <a:off x="20688" y="892007"/>
        <a:ext cx="6798162" cy="382429"/>
      </dsp:txXfrm>
    </dsp:sp>
    <dsp:sp modelId="{37D64C68-7CAD-4FB3-B40D-1A50F5ECCAD2}">
      <dsp:nvSpPr>
        <dsp:cNvPr id="0" name=""/>
        <dsp:cNvSpPr/>
      </dsp:nvSpPr>
      <dsp:spPr>
        <a:xfrm>
          <a:off x="0" y="1306979"/>
          <a:ext cx="6839538" cy="423805"/>
        </a:xfrm>
        <a:prstGeom prst="roundRect">
          <a:avLst/>
        </a:prstGeom>
        <a:solidFill>
          <a:schemeClr val="accent5">
            <a:lumMod val="5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zh-TW" altLang="en-US" sz="2000" kern="1200" dirty="0">
              <a:latin typeface="標楷體" panose="03000509000000000000" pitchFamily="65" charset="-120"/>
              <a:ea typeface="標楷體" panose="03000509000000000000" pitchFamily="65" charset="-120"/>
            </a:rPr>
            <a:t>輪班制人員更換班次應有</a:t>
          </a:r>
          <a:r>
            <a:rPr lang="zh-TW" altLang="en-US" sz="2000" b="1" u="sng" kern="1200" dirty="0">
              <a:latin typeface="標楷體" panose="03000509000000000000" pitchFamily="65" charset="-120"/>
              <a:ea typeface="標楷體" panose="03000509000000000000" pitchFamily="65" charset="-120"/>
            </a:rPr>
            <a:t>連續</a:t>
          </a:r>
          <a:r>
            <a:rPr lang="en-US" altLang="en-US" sz="2000" b="1" u="sng" kern="1200" dirty="0">
              <a:latin typeface="標楷體" panose="03000509000000000000" pitchFamily="65" charset="-120"/>
              <a:ea typeface="標楷體" panose="03000509000000000000" pitchFamily="65" charset="-120"/>
            </a:rPr>
            <a:t>11</a:t>
          </a:r>
          <a:r>
            <a:rPr lang="zh-TW" altLang="en-US" sz="2000" b="1" u="sng" kern="1200" dirty="0">
              <a:latin typeface="標楷體" panose="03000509000000000000" pitchFamily="65" charset="-120"/>
              <a:ea typeface="標楷體" panose="03000509000000000000" pitchFamily="65" charset="-120"/>
            </a:rPr>
            <a:t>小時</a:t>
          </a:r>
          <a:r>
            <a:rPr lang="zh-TW" altLang="en-US" sz="2000" kern="1200" dirty="0">
              <a:latin typeface="標楷體" panose="03000509000000000000" pitchFamily="65" charset="-120"/>
              <a:ea typeface="標楷體" panose="03000509000000000000" pitchFamily="65" charset="-120"/>
            </a:rPr>
            <a:t>休息</a:t>
          </a:r>
        </a:p>
      </dsp:txBody>
      <dsp:txXfrm>
        <a:off x="20688" y="1327667"/>
        <a:ext cx="6798162" cy="38242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E6FD59-4BA9-449C-8CCA-451A30BED8EA}">
      <dsp:nvSpPr>
        <dsp:cNvPr id="0" name=""/>
        <dsp:cNvSpPr/>
      </dsp:nvSpPr>
      <dsp:spPr>
        <a:xfrm>
          <a:off x="0" y="704308"/>
          <a:ext cx="6766651" cy="617759"/>
        </a:xfrm>
        <a:prstGeom prst="round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zh-TW" altLang="en-US" sz="2100" kern="1200" dirty="0">
              <a:latin typeface="標楷體" panose="03000509000000000000" pitchFamily="65" charset="-120"/>
              <a:ea typeface="標楷體" panose="03000509000000000000" pitchFamily="65" charset="-120"/>
            </a:rPr>
            <a:t>明定加班補償方式</a:t>
          </a:r>
          <a:endParaRPr lang="zh-TW" altLang="en-US" sz="2100" kern="1200" dirty="0"/>
        </a:p>
      </dsp:txBody>
      <dsp:txXfrm>
        <a:off x="30157" y="734465"/>
        <a:ext cx="6706337" cy="557445"/>
      </dsp:txXfrm>
    </dsp:sp>
    <dsp:sp modelId="{BE7B5CE9-5F64-4775-AD08-0371E5287E9C}">
      <dsp:nvSpPr>
        <dsp:cNvPr id="0" name=""/>
        <dsp:cNvSpPr/>
      </dsp:nvSpPr>
      <dsp:spPr>
        <a:xfrm>
          <a:off x="0" y="1392774"/>
          <a:ext cx="6766651" cy="617759"/>
        </a:xfrm>
        <a:prstGeom prst="round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zh-TW" altLang="en-US" sz="2100" kern="1200" dirty="0">
              <a:latin typeface="標楷體" panose="03000509000000000000" pitchFamily="65" charset="-120"/>
              <a:ea typeface="標楷體" panose="03000509000000000000" pitchFamily="65" charset="-120"/>
            </a:rPr>
            <a:t>值班（待命服勤）納入加班範疇</a:t>
          </a:r>
          <a:endParaRPr lang="zh-TW" altLang="en-US" sz="2100" kern="1200" dirty="0"/>
        </a:p>
      </dsp:txBody>
      <dsp:txXfrm>
        <a:off x="30157" y="1422931"/>
        <a:ext cx="6706337" cy="557445"/>
      </dsp:txXfrm>
    </dsp:sp>
    <dsp:sp modelId="{062E64CD-350C-48B6-85E0-46A01F7379CF}">
      <dsp:nvSpPr>
        <dsp:cNvPr id="0" name=""/>
        <dsp:cNvSpPr/>
      </dsp:nvSpPr>
      <dsp:spPr>
        <a:xfrm>
          <a:off x="0" y="1957953"/>
          <a:ext cx="6766651" cy="397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4841" tIns="26670" rIns="149352" bIns="26670" numCol="1" spcCol="1270" anchor="t" anchorCtr="0">
          <a:noAutofit/>
        </a:bodyPr>
        <a:lstStyle/>
        <a:p>
          <a:pPr marL="171450" lvl="1" indent="-171450" algn="l" defTabSz="711200">
            <a:lnSpc>
              <a:spcPct val="90000"/>
            </a:lnSpc>
            <a:spcBef>
              <a:spcPct val="0"/>
            </a:spcBef>
            <a:spcAft>
              <a:spcPct val="20000"/>
            </a:spcAft>
            <a:buChar char="•"/>
          </a:pPr>
          <a:endParaRPr lang="zh-TW" altLang="en-US" sz="1600" kern="1200" dirty="0"/>
        </a:p>
      </dsp:txBody>
      <dsp:txXfrm>
        <a:off x="0" y="1957953"/>
        <a:ext cx="6766651" cy="397440"/>
      </dsp:txXfrm>
    </dsp:sp>
    <dsp:sp modelId="{469F6AF2-ADE7-4193-A2EE-80886F787A0A}">
      <dsp:nvSpPr>
        <dsp:cNvPr id="0" name=""/>
        <dsp:cNvSpPr/>
      </dsp:nvSpPr>
      <dsp:spPr>
        <a:xfrm>
          <a:off x="0" y="2100388"/>
          <a:ext cx="6766651" cy="617759"/>
        </a:xfrm>
        <a:prstGeom prst="round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zh-TW" altLang="en-US" sz="2100" kern="1200" dirty="0">
              <a:latin typeface="標楷體" panose="03000509000000000000" pitchFamily="65" charset="-120"/>
              <a:ea typeface="標楷體" panose="03000509000000000000" pitchFamily="65" charset="-120"/>
            </a:rPr>
            <a:t>增訂加班補償評價換算、補休假期限及結算機制</a:t>
          </a:r>
          <a:endParaRPr lang="en-US" altLang="zh-TW" sz="2100" kern="1200" dirty="0">
            <a:latin typeface="標楷體" panose="03000509000000000000" pitchFamily="65" charset="-120"/>
            <a:ea typeface="標楷體" panose="03000509000000000000" pitchFamily="65" charset="-120"/>
          </a:endParaRPr>
        </a:p>
      </dsp:txBody>
      <dsp:txXfrm>
        <a:off x="30157" y="2130545"/>
        <a:ext cx="6706337" cy="55744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EF3EDE-BEDD-427C-B6D0-D8EFC164A1C3}">
      <dsp:nvSpPr>
        <dsp:cNvPr id="0" name=""/>
        <dsp:cNvSpPr/>
      </dsp:nvSpPr>
      <dsp:spPr>
        <a:xfrm>
          <a:off x="4211070" y="2007038"/>
          <a:ext cx="2881390" cy="468554"/>
        </a:xfrm>
        <a:custGeom>
          <a:avLst/>
          <a:gdLst/>
          <a:ahLst/>
          <a:cxnLst/>
          <a:rect l="0" t="0" r="0" b="0"/>
          <a:pathLst>
            <a:path>
              <a:moveTo>
                <a:pt x="0" y="0"/>
              </a:moveTo>
              <a:lnTo>
                <a:pt x="0" y="235429"/>
              </a:lnTo>
              <a:lnTo>
                <a:pt x="2881390" y="235429"/>
              </a:lnTo>
              <a:lnTo>
                <a:pt x="2881390" y="468554"/>
              </a:lnTo>
            </a:path>
          </a:pathLst>
        </a:custGeom>
        <a:noFill/>
        <a:ln w="19050" cap="rnd"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C698B17-D271-4711-B58C-F2DE958DC125}">
      <dsp:nvSpPr>
        <dsp:cNvPr id="0" name=""/>
        <dsp:cNvSpPr/>
      </dsp:nvSpPr>
      <dsp:spPr>
        <a:xfrm>
          <a:off x="4158756" y="2007038"/>
          <a:ext cx="91440" cy="469365"/>
        </a:xfrm>
        <a:custGeom>
          <a:avLst/>
          <a:gdLst/>
          <a:ahLst/>
          <a:cxnLst/>
          <a:rect l="0" t="0" r="0" b="0"/>
          <a:pathLst>
            <a:path>
              <a:moveTo>
                <a:pt x="52314" y="0"/>
              </a:moveTo>
              <a:lnTo>
                <a:pt x="52314" y="236240"/>
              </a:lnTo>
              <a:lnTo>
                <a:pt x="45720" y="236240"/>
              </a:lnTo>
              <a:lnTo>
                <a:pt x="45720" y="469365"/>
              </a:lnTo>
            </a:path>
          </a:pathLst>
        </a:custGeom>
        <a:noFill/>
        <a:ln w="19050" cap="rnd"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427AAF3-077B-4EF5-85ED-2A57A723A743}">
      <dsp:nvSpPr>
        <dsp:cNvPr id="0" name=""/>
        <dsp:cNvSpPr/>
      </dsp:nvSpPr>
      <dsp:spPr>
        <a:xfrm>
          <a:off x="1333498" y="2007038"/>
          <a:ext cx="2877571" cy="468554"/>
        </a:xfrm>
        <a:custGeom>
          <a:avLst/>
          <a:gdLst/>
          <a:ahLst/>
          <a:cxnLst/>
          <a:rect l="0" t="0" r="0" b="0"/>
          <a:pathLst>
            <a:path>
              <a:moveTo>
                <a:pt x="2877571" y="0"/>
              </a:moveTo>
              <a:lnTo>
                <a:pt x="2877571" y="235429"/>
              </a:lnTo>
              <a:lnTo>
                <a:pt x="0" y="235429"/>
              </a:lnTo>
              <a:lnTo>
                <a:pt x="0" y="468554"/>
              </a:lnTo>
            </a:path>
          </a:pathLst>
        </a:custGeom>
        <a:noFill/>
        <a:ln w="19050" cap="rnd"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10E7AF7-8CEF-481E-8B5B-CE2EDAE26448}">
      <dsp:nvSpPr>
        <dsp:cNvPr id="0" name=""/>
        <dsp:cNvSpPr/>
      </dsp:nvSpPr>
      <dsp:spPr>
        <a:xfrm>
          <a:off x="2336935" y="0"/>
          <a:ext cx="3748270" cy="2007038"/>
        </a:xfrm>
        <a:prstGeom prst="rect">
          <a:avLst/>
        </a:prstGeom>
        <a:solidFill>
          <a:schemeClr val="accent4">
            <a:lumMod val="75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l" defTabSz="1422400">
            <a:lnSpc>
              <a:spcPct val="90000"/>
            </a:lnSpc>
            <a:spcBef>
              <a:spcPct val="0"/>
            </a:spcBef>
            <a:spcAft>
              <a:spcPct val="35000"/>
            </a:spcAft>
            <a:buNone/>
          </a:pPr>
          <a:r>
            <a:rPr lang="zh-TW" altLang="en-US" sz="3200" kern="1200" dirty="0">
              <a:latin typeface="標楷體" panose="03000509000000000000" pitchFamily="65" charset="-120"/>
              <a:ea typeface="標楷體" panose="03000509000000000000" pitchFamily="65" charset="-120"/>
            </a:rPr>
            <a:t>搶救重大災害、處理緊急或重大突發事件、辦理重大專案業務</a:t>
          </a:r>
        </a:p>
      </dsp:txBody>
      <dsp:txXfrm>
        <a:off x="2336935" y="0"/>
        <a:ext cx="3748270" cy="2007038"/>
      </dsp:txXfrm>
    </dsp:sp>
    <dsp:sp modelId="{7454EAE8-EC7C-4E27-A474-B4636935B2C3}">
      <dsp:nvSpPr>
        <dsp:cNvPr id="0" name=""/>
        <dsp:cNvSpPr/>
      </dsp:nvSpPr>
      <dsp:spPr>
        <a:xfrm>
          <a:off x="160902" y="2475593"/>
          <a:ext cx="2345192" cy="1682084"/>
        </a:xfrm>
        <a:prstGeom prst="rect">
          <a:avLst/>
        </a:prstGeom>
        <a:solidFill>
          <a:schemeClr val="accent4"/>
        </a:solidFill>
        <a:ln w="25400" cap="rnd" cmpd="sng" algn="ctr">
          <a:solidFill>
            <a:schemeClr val="lt1"/>
          </a:solidFill>
          <a:prstDash val="solid"/>
        </a:ln>
        <a:effectLst/>
      </dsp:spPr>
      <dsp:style>
        <a:lnRef idx="3">
          <a:schemeClr val="lt1"/>
        </a:lnRef>
        <a:fillRef idx="1">
          <a:schemeClr val="accent4"/>
        </a:fillRef>
        <a:effectRef idx="1">
          <a:schemeClr val="accent4"/>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endParaRPr lang="en-US" altLang="zh-TW" sz="1800" kern="1200" dirty="0">
            <a:latin typeface="標楷體" panose="03000509000000000000" pitchFamily="65" charset="-120"/>
            <a:ea typeface="標楷體" panose="03000509000000000000" pitchFamily="65" charset="-120"/>
          </a:endParaRPr>
        </a:p>
        <a:p>
          <a:pPr marL="0" lvl="0" indent="0" algn="ctr" defTabSz="800100">
            <a:lnSpc>
              <a:spcPct val="90000"/>
            </a:lnSpc>
            <a:spcBef>
              <a:spcPct val="0"/>
            </a:spcBef>
            <a:spcAft>
              <a:spcPct val="35000"/>
            </a:spcAft>
            <a:buNone/>
          </a:pPr>
          <a:r>
            <a:rPr lang="zh-TW" altLang="en-US" sz="1800" kern="1200" dirty="0">
              <a:latin typeface="標楷體" panose="03000509000000000000" pitchFamily="65" charset="-120"/>
              <a:ea typeface="標楷體" panose="03000509000000000000" pitchFamily="65" charset="-120"/>
            </a:rPr>
            <a:t>每日上限</a:t>
          </a:r>
          <a:r>
            <a:rPr lang="en-US" altLang="zh-TW" sz="1800" b="1" u="sng" kern="1200" dirty="0">
              <a:latin typeface="標楷體" panose="03000509000000000000" pitchFamily="65" charset="-120"/>
              <a:ea typeface="標楷體" panose="03000509000000000000" pitchFamily="65" charset="-120"/>
            </a:rPr>
            <a:t>14</a:t>
          </a:r>
          <a:r>
            <a:rPr lang="zh-TW" altLang="en-US" sz="1800" kern="1200" dirty="0">
              <a:latin typeface="標楷體" panose="03000509000000000000" pitchFamily="65" charset="-120"/>
              <a:ea typeface="標楷體" panose="03000509000000000000" pitchFamily="65" charset="-120"/>
            </a:rPr>
            <a:t>小時</a:t>
          </a:r>
          <a:endParaRPr lang="en-US" altLang="zh-TW" sz="1800" kern="1200" dirty="0">
            <a:latin typeface="標楷體" panose="03000509000000000000" pitchFamily="65" charset="-120"/>
            <a:ea typeface="標楷體" panose="03000509000000000000" pitchFamily="65" charset="-120"/>
          </a:endParaRPr>
        </a:p>
        <a:p>
          <a:pPr marL="0" lvl="0" indent="0" algn="ctr" defTabSz="800100">
            <a:lnSpc>
              <a:spcPct val="90000"/>
            </a:lnSpc>
            <a:spcBef>
              <a:spcPct val="0"/>
            </a:spcBef>
            <a:spcAft>
              <a:spcPct val="35000"/>
            </a:spcAft>
            <a:buNone/>
          </a:pPr>
          <a:r>
            <a:rPr lang="zh-TW" altLang="en-US" sz="1800" kern="1200" dirty="0">
              <a:latin typeface="標楷體" panose="03000509000000000000" pitchFamily="65" charset="-120"/>
              <a:ea typeface="標楷體" panose="03000509000000000000" pitchFamily="65" charset="-120"/>
            </a:rPr>
            <a:t>每月上限</a:t>
          </a:r>
          <a:r>
            <a:rPr lang="en-US" altLang="zh-TW" sz="1800" b="1" u="sng" kern="1200" dirty="0">
              <a:latin typeface="標楷體" panose="03000509000000000000" pitchFamily="65" charset="-120"/>
              <a:ea typeface="標楷體" panose="03000509000000000000" pitchFamily="65" charset="-120"/>
            </a:rPr>
            <a:t>80</a:t>
          </a:r>
          <a:r>
            <a:rPr lang="zh-TW" altLang="en-US" sz="1800" kern="1200" dirty="0">
              <a:latin typeface="標楷體" panose="03000509000000000000" pitchFamily="65" charset="-120"/>
              <a:ea typeface="標楷體" panose="03000509000000000000" pitchFamily="65" charset="-120"/>
            </a:rPr>
            <a:t>小時</a:t>
          </a:r>
          <a:endParaRPr lang="en-US" altLang="zh-TW" sz="1800" kern="1200" dirty="0">
            <a:latin typeface="標楷體" panose="03000509000000000000" pitchFamily="65" charset="-120"/>
            <a:ea typeface="標楷體" panose="03000509000000000000" pitchFamily="65" charset="-120"/>
          </a:endParaRPr>
        </a:p>
        <a:p>
          <a:pPr marL="0" lvl="0" indent="0" algn="l" defTabSz="800100">
            <a:lnSpc>
              <a:spcPct val="90000"/>
            </a:lnSpc>
            <a:spcBef>
              <a:spcPct val="0"/>
            </a:spcBef>
            <a:spcAft>
              <a:spcPct val="35000"/>
            </a:spcAft>
            <a:buNone/>
          </a:pPr>
          <a:r>
            <a:rPr lang="zh-TW" altLang="zh-TW" sz="1800" u="sng" kern="1200" dirty="0">
              <a:latin typeface="標楷體" panose="03000509000000000000" pitchFamily="65" charset="-120"/>
              <a:ea typeface="標楷體" panose="03000509000000000000" pitchFamily="65" charset="-120"/>
            </a:rPr>
            <a:t>事由發生之日起１個月內報</a:t>
          </a:r>
          <a:r>
            <a:rPr lang="zh-TW" altLang="en-US" sz="1800" u="sng" kern="1200" dirty="0">
              <a:latin typeface="標楷體" panose="03000509000000000000" pitchFamily="65" charset="-120"/>
              <a:ea typeface="標楷體" panose="03000509000000000000" pitchFamily="65" charset="-120"/>
            </a:rPr>
            <a:t>教育部</a:t>
          </a:r>
          <a:r>
            <a:rPr lang="zh-TW" altLang="zh-TW" sz="1800" u="sng" kern="1200" dirty="0">
              <a:latin typeface="標楷體" panose="03000509000000000000" pitchFamily="65" charset="-120"/>
              <a:ea typeface="標楷體" panose="03000509000000000000" pitchFamily="65" charset="-120"/>
            </a:rPr>
            <a:t>備查</a:t>
          </a:r>
          <a:endParaRPr lang="en-US" altLang="zh-TW" sz="1800" u="sng" kern="1200" dirty="0">
            <a:latin typeface="標楷體" panose="03000509000000000000" pitchFamily="65" charset="-120"/>
            <a:ea typeface="標楷體" panose="03000509000000000000" pitchFamily="65" charset="-120"/>
          </a:endParaRPr>
        </a:p>
        <a:p>
          <a:pPr marL="0" lvl="0" indent="0" algn="l" defTabSz="800100">
            <a:lnSpc>
              <a:spcPct val="90000"/>
            </a:lnSpc>
            <a:spcBef>
              <a:spcPct val="0"/>
            </a:spcBef>
            <a:spcAft>
              <a:spcPct val="35000"/>
            </a:spcAft>
            <a:buNone/>
          </a:pPr>
          <a:endParaRPr lang="zh-TW" altLang="en-US" sz="1800" kern="1200" dirty="0"/>
        </a:p>
      </dsp:txBody>
      <dsp:txXfrm>
        <a:off x="160902" y="2475593"/>
        <a:ext cx="2345192" cy="1682084"/>
      </dsp:txXfrm>
    </dsp:sp>
    <dsp:sp modelId="{8F5BA3F8-0F4B-4F30-A309-30664C9BD3FA}">
      <dsp:nvSpPr>
        <dsp:cNvPr id="0" name=""/>
        <dsp:cNvSpPr/>
      </dsp:nvSpPr>
      <dsp:spPr>
        <a:xfrm>
          <a:off x="2970857" y="2476404"/>
          <a:ext cx="2467238" cy="2362754"/>
        </a:xfrm>
        <a:prstGeom prst="rect">
          <a:avLst/>
        </a:prstGeom>
        <a:solidFill>
          <a:schemeClr val="accent4"/>
        </a:solidFill>
        <a:ln w="25400" cap="rnd" cmpd="sng" algn="ctr">
          <a:solidFill>
            <a:schemeClr val="lt1"/>
          </a:solidFill>
          <a:prstDash val="solid"/>
        </a:ln>
        <a:effectLst/>
      </dsp:spPr>
      <dsp:style>
        <a:lnRef idx="3">
          <a:schemeClr val="lt1"/>
        </a:lnRef>
        <a:fillRef idx="1">
          <a:schemeClr val="accent4"/>
        </a:fillRef>
        <a:effectRef idx="1">
          <a:schemeClr val="accent4"/>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endParaRPr lang="en-US" altLang="zh-TW" sz="1600" u="sng" kern="1200" dirty="0">
            <a:solidFill>
              <a:srgbClr val="FFC000"/>
            </a:solidFill>
            <a:latin typeface="標楷體" panose="03000509000000000000" pitchFamily="65" charset="-120"/>
            <a:ea typeface="標楷體" panose="03000509000000000000" pitchFamily="65" charset="-120"/>
          </a:endParaRPr>
        </a:p>
        <a:p>
          <a:pPr marL="0" lvl="0" indent="0" algn="ctr" defTabSz="711200">
            <a:lnSpc>
              <a:spcPct val="90000"/>
            </a:lnSpc>
            <a:spcBef>
              <a:spcPct val="0"/>
            </a:spcBef>
            <a:spcAft>
              <a:spcPct val="35000"/>
            </a:spcAft>
            <a:buNone/>
          </a:pPr>
          <a:r>
            <a:rPr lang="zh-TW" altLang="en-US" sz="1600" b="1" u="sng" kern="1200" dirty="0">
              <a:solidFill>
                <a:schemeClr val="tx1">
                  <a:lumMod val="95000"/>
                  <a:lumOff val="5000"/>
                </a:schemeClr>
              </a:solidFill>
              <a:latin typeface="標楷體" panose="03000509000000000000" pitchFamily="65" charset="-120"/>
              <a:ea typeface="標楷體" panose="03000509000000000000" pitchFamily="65" charset="-120"/>
            </a:rPr>
            <a:t>急迫必要、人力調度困難</a:t>
          </a:r>
          <a:endParaRPr lang="en-US" altLang="zh-TW" sz="1600" b="1" u="sng" kern="1200" dirty="0">
            <a:solidFill>
              <a:schemeClr val="tx1">
                <a:lumMod val="95000"/>
                <a:lumOff val="5000"/>
              </a:schemeClr>
            </a:solidFill>
            <a:latin typeface="標楷體" panose="03000509000000000000" pitchFamily="65" charset="-120"/>
            <a:ea typeface="標楷體" panose="03000509000000000000" pitchFamily="65" charset="-120"/>
          </a:endParaRPr>
        </a:p>
        <a:p>
          <a:pPr marL="0" lvl="0" indent="0" algn="ctr" defTabSz="711200">
            <a:lnSpc>
              <a:spcPct val="90000"/>
            </a:lnSpc>
            <a:spcBef>
              <a:spcPct val="0"/>
            </a:spcBef>
            <a:spcAft>
              <a:spcPct val="35000"/>
            </a:spcAft>
            <a:buNone/>
          </a:pPr>
          <a:r>
            <a:rPr lang="zh-TW" altLang="en-US" sz="1800" kern="1200" dirty="0">
              <a:latin typeface="標楷體" panose="03000509000000000000" pitchFamily="65" charset="-120"/>
              <a:ea typeface="標楷體" panose="03000509000000000000" pitchFamily="65" charset="-120"/>
            </a:rPr>
            <a:t>每日不受</a:t>
          </a:r>
          <a:r>
            <a:rPr lang="en-US" altLang="en-US" sz="1800" b="1" u="sng" kern="1200" dirty="0">
              <a:latin typeface="標楷體" panose="03000509000000000000" pitchFamily="65" charset="-120"/>
              <a:ea typeface="標楷體" panose="03000509000000000000" pitchFamily="65" charset="-120"/>
            </a:rPr>
            <a:t>14</a:t>
          </a:r>
          <a:r>
            <a:rPr lang="zh-TW" altLang="en-US" sz="1800" kern="1200" dirty="0">
              <a:latin typeface="標楷體" panose="03000509000000000000" pitchFamily="65" charset="-120"/>
              <a:ea typeface="標楷體" panose="03000509000000000000" pitchFamily="65" charset="-120"/>
            </a:rPr>
            <a:t>小時之限制（不得連續超過</a:t>
          </a:r>
          <a:r>
            <a:rPr lang="en-US" altLang="en-US" sz="1800" kern="1200" dirty="0">
              <a:latin typeface="標楷體" panose="03000509000000000000" pitchFamily="65" charset="-120"/>
              <a:ea typeface="標楷體" panose="03000509000000000000" pitchFamily="65" charset="-120"/>
            </a:rPr>
            <a:t>3</a:t>
          </a:r>
          <a:r>
            <a:rPr lang="zh-TW" altLang="en-US" sz="1800" kern="1200" dirty="0">
              <a:latin typeface="標楷體" panose="03000509000000000000" pitchFamily="65" charset="-120"/>
              <a:ea typeface="標楷體" panose="03000509000000000000" pitchFamily="65" charset="-120"/>
            </a:rPr>
            <a:t>日）</a:t>
          </a:r>
          <a:endParaRPr lang="en-US" altLang="zh-TW" sz="1800" kern="1200" dirty="0">
            <a:latin typeface="標楷體" panose="03000509000000000000" pitchFamily="65" charset="-120"/>
            <a:ea typeface="標楷體" panose="03000509000000000000" pitchFamily="65" charset="-120"/>
          </a:endParaRPr>
        </a:p>
        <a:p>
          <a:pPr marL="0" lvl="0" indent="0" algn="ctr" defTabSz="711200">
            <a:lnSpc>
              <a:spcPct val="90000"/>
            </a:lnSpc>
            <a:spcBef>
              <a:spcPct val="0"/>
            </a:spcBef>
            <a:spcAft>
              <a:spcPct val="35000"/>
            </a:spcAft>
            <a:buNone/>
          </a:pPr>
          <a:r>
            <a:rPr lang="zh-TW" altLang="en-US" sz="1800" kern="1200" dirty="0">
              <a:latin typeface="標楷體" panose="03000509000000000000" pitchFamily="65" charset="-120"/>
              <a:ea typeface="標楷體" panose="03000509000000000000" pitchFamily="65" charset="-120"/>
            </a:rPr>
            <a:t>每月上限</a:t>
          </a:r>
          <a:r>
            <a:rPr lang="en-US" altLang="zh-TW" sz="1800" b="1" u="sng" kern="1200" dirty="0">
              <a:latin typeface="標楷體" panose="03000509000000000000" pitchFamily="65" charset="-120"/>
              <a:ea typeface="標楷體" panose="03000509000000000000" pitchFamily="65" charset="-120"/>
            </a:rPr>
            <a:t>80</a:t>
          </a:r>
          <a:r>
            <a:rPr lang="zh-TW" altLang="en-US" sz="1800" kern="1200" dirty="0">
              <a:latin typeface="標楷體" panose="03000509000000000000" pitchFamily="65" charset="-120"/>
              <a:ea typeface="標楷體" panose="03000509000000000000" pitchFamily="65" charset="-120"/>
            </a:rPr>
            <a:t>小時</a:t>
          </a:r>
          <a:endParaRPr lang="en-US" altLang="zh-TW" sz="1800" kern="1200" dirty="0">
            <a:latin typeface="標楷體" panose="03000509000000000000" pitchFamily="65" charset="-120"/>
            <a:ea typeface="標楷體" panose="03000509000000000000" pitchFamily="65" charset="-120"/>
          </a:endParaRPr>
        </a:p>
        <a:p>
          <a:pPr marL="0" lvl="0" indent="0" algn="l" defTabSz="711200">
            <a:lnSpc>
              <a:spcPct val="90000"/>
            </a:lnSpc>
            <a:spcBef>
              <a:spcPct val="0"/>
            </a:spcBef>
            <a:spcAft>
              <a:spcPct val="35000"/>
            </a:spcAft>
            <a:buNone/>
          </a:pPr>
          <a:r>
            <a:rPr lang="zh-TW" altLang="zh-TW" sz="1800" u="sng" kern="1200" dirty="0">
              <a:latin typeface="標楷體" panose="03000509000000000000" pitchFamily="65" charset="-120"/>
              <a:ea typeface="標楷體" panose="03000509000000000000" pitchFamily="65" charset="-120"/>
            </a:rPr>
            <a:t>事由發生之日起１個月</a:t>
          </a:r>
          <a:r>
            <a:rPr lang="zh-TW" altLang="en-US" sz="1800" u="sng" kern="1200" dirty="0">
              <a:latin typeface="標楷體" panose="03000509000000000000" pitchFamily="65" charset="-120"/>
              <a:ea typeface="標楷體" panose="03000509000000000000" pitchFamily="65" charset="-120"/>
            </a:rPr>
            <a:t> </a:t>
          </a:r>
          <a:r>
            <a:rPr lang="zh-TW" altLang="zh-TW" sz="1800" u="sng" kern="1200" dirty="0">
              <a:latin typeface="標楷體" panose="03000509000000000000" pitchFamily="65" charset="-120"/>
              <a:ea typeface="標楷體" panose="03000509000000000000" pitchFamily="65" charset="-120"/>
            </a:rPr>
            <a:t>內報</a:t>
          </a:r>
          <a:r>
            <a:rPr lang="zh-TW" altLang="en-US" sz="1800" u="sng" kern="1200" dirty="0">
              <a:latin typeface="標楷體" panose="03000509000000000000" pitchFamily="65" charset="-120"/>
              <a:ea typeface="標楷體" panose="03000509000000000000" pitchFamily="65" charset="-120"/>
            </a:rPr>
            <a:t>教育部</a:t>
          </a:r>
          <a:r>
            <a:rPr lang="zh-TW" altLang="zh-TW" sz="1800" u="sng" kern="1200" dirty="0">
              <a:latin typeface="標楷體" panose="03000509000000000000" pitchFamily="65" charset="-120"/>
              <a:ea typeface="標楷體" panose="03000509000000000000" pitchFamily="65" charset="-120"/>
            </a:rPr>
            <a:t>備查</a:t>
          </a:r>
          <a:endParaRPr lang="en-US" altLang="zh-TW" sz="1800" kern="1200" dirty="0">
            <a:latin typeface="標楷體" panose="03000509000000000000" pitchFamily="65" charset="-120"/>
            <a:ea typeface="標楷體" panose="03000509000000000000" pitchFamily="65" charset="-120"/>
          </a:endParaRPr>
        </a:p>
        <a:p>
          <a:pPr marL="0" lvl="0" indent="0" algn="ctr" defTabSz="711200">
            <a:lnSpc>
              <a:spcPct val="90000"/>
            </a:lnSpc>
            <a:spcBef>
              <a:spcPct val="0"/>
            </a:spcBef>
            <a:spcAft>
              <a:spcPct val="35000"/>
            </a:spcAft>
            <a:buNone/>
          </a:pPr>
          <a:endParaRPr lang="zh-TW" altLang="en-US" sz="1800" kern="1200" dirty="0"/>
        </a:p>
      </dsp:txBody>
      <dsp:txXfrm>
        <a:off x="2970857" y="2476404"/>
        <a:ext cx="2467238" cy="2362754"/>
      </dsp:txXfrm>
    </dsp:sp>
    <dsp:sp modelId="{BFD9A210-C144-4DA7-9D47-1520BAF5E032}">
      <dsp:nvSpPr>
        <dsp:cNvPr id="0" name=""/>
        <dsp:cNvSpPr/>
      </dsp:nvSpPr>
      <dsp:spPr>
        <a:xfrm>
          <a:off x="5905833" y="2475593"/>
          <a:ext cx="2373255" cy="1744495"/>
        </a:xfrm>
        <a:prstGeom prst="rect">
          <a:avLst/>
        </a:prstGeom>
        <a:solidFill>
          <a:schemeClr val="accent4"/>
        </a:solidFill>
        <a:ln w="25400" cap="rnd" cmpd="sng" algn="ctr">
          <a:solidFill>
            <a:schemeClr val="lt1"/>
          </a:solidFill>
          <a:prstDash val="solid"/>
        </a:ln>
        <a:effectLst/>
      </dsp:spPr>
      <dsp:style>
        <a:lnRef idx="3">
          <a:schemeClr val="lt1"/>
        </a:lnRef>
        <a:fillRef idx="1">
          <a:schemeClr val="accent4"/>
        </a:fillRef>
        <a:effectRef idx="1">
          <a:schemeClr val="accent4"/>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endParaRPr lang="en-US" altLang="zh-TW" sz="1600" u="sng" kern="1200" dirty="0">
            <a:solidFill>
              <a:srgbClr val="FFC000"/>
            </a:solidFill>
            <a:latin typeface="標楷體" panose="03000509000000000000" pitchFamily="65" charset="-120"/>
            <a:ea typeface="標楷體" panose="03000509000000000000" pitchFamily="65" charset="-120"/>
          </a:endParaRPr>
        </a:p>
        <a:p>
          <a:pPr marL="0" lvl="0" indent="0" algn="ctr" defTabSz="711200">
            <a:lnSpc>
              <a:spcPct val="90000"/>
            </a:lnSpc>
            <a:spcBef>
              <a:spcPct val="0"/>
            </a:spcBef>
            <a:spcAft>
              <a:spcPct val="35000"/>
            </a:spcAft>
            <a:buNone/>
          </a:pPr>
          <a:r>
            <a:rPr lang="zh-TW" altLang="en-US" sz="1600" b="1" u="sng" kern="1200" dirty="0">
              <a:solidFill>
                <a:prstClr val="black">
                  <a:lumMod val="95000"/>
                  <a:lumOff val="5000"/>
                </a:prstClr>
              </a:solidFill>
              <a:latin typeface="標楷體" panose="03000509000000000000" pitchFamily="65" charset="-120"/>
              <a:ea typeface="標楷體" panose="03000509000000000000" pitchFamily="65" charset="-120"/>
              <a:cs typeface="+mn-cs"/>
            </a:rPr>
            <a:t>特殊重大專案</a:t>
          </a:r>
          <a:r>
            <a:rPr lang="en-US" altLang="zh-TW" sz="1600" b="1" u="sng" kern="1200" dirty="0">
              <a:solidFill>
                <a:prstClr val="black">
                  <a:lumMod val="95000"/>
                  <a:lumOff val="5000"/>
                </a:prstClr>
              </a:solidFill>
              <a:latin typeface="標楷體" panose="03000509000000000000" pitchFamily="65" charset="-120"/>
              <a:ea typeface="標楷體" panose="03000509000000000000" pitchFamily="65" charset="-120"/>
              <a:cs typeface="+mn-cs"/>
            </a:rPr>
            <a:t>(</a:t>
          </a:r>
          <a:r>
            <a:rPr lang="zh-TW" altLang="en-US" sz="1600" b="1" u="sng" kern="1200" dirty="0">
              <a:solidFill>
                <a:prstClr val="black">
                  <a:lumMod val="95000"/>
                  <a:lumOff val="5000"/>
                </a:prstClr>
              </a:solidFill>
              <a:latin typeface="標楷體" panose="03000509000000000000" pitchFamily="65" charset="-120"/>
              <a:ea typeface="標楷體" panose="03000509000000000000" pitchFamily="65" charset="-120"/>
              <a:cs typeface="+mn-cs"/>
            </a:rPr>
            <a:t>審慎評估</a:t>
          </a:r>
          <a:r>
            <a:rPr lang="en-US" altLang="zh-TW" sz="1600" b="1" u="sng" kern="1200" dirty="0">
              <a:solidFill>
                <a:prstClr val="black">
                  <a:lumMod val="95000"/>
                  <a:lumOff val="5000"/>
                </a:prstClr>
              </a:solidFill>
              <a:latin typeface="標楷體" panose="03000509000000000000" pitchFamily="65" charset="-120"/>
              <a:ea typeface="標楷體" panose="03000509000000000000" pitchFamily="65" charset="-120"/>
              <a:cs typeface="+mn-cs"/>
            </a:rPr>
            <a:t>)</a:t>
          </a:r>
        </a:p>
        <a:p>
          <a:pPr marL="0" lvl="0" indent="0" algn="ctr" defTabSz="711200">
            <a:lnSpc>
              <a:spcPct val="90000"/>
            </a:lnSpc>
            <a:spcBef>
              <a:spcPct val="0"/>
            </a:spcBef>
            <a:spcAft>
              <a:spcPct val="35000"/>
            </a:spcAft>
            <a:buNone/>
          </a:pPr>
          <a:r>
            <a:rPr lang="en-US" altLang="zh-TW" sz="1600" b="1" u="sng" kern="1200" dirty="0">
              <a:latin typeface="標楷體" panose="03000509000000000000" pitchFamily="65" charset="-120"/>
              <a:ea typeface="標楷體" panose="03000509000000000000" pitchFamily="65" charset="-120"/>
            </a:rPr>
            <a:t>3</a:t>
          </a:r>
          <a:r>
            <a:rPr lang="zh-TW" altLang="zh-TW" sz="1600" b="1" u="sng" kern="1200" dirty="0">
              <a:latin typeface="標楷體" panose="03000509000000000000" pitchFamily="65" charset="-120"/>
              <a:ea typeface="標楷體" panose="03000509000000000000" pitchFamily="65" charset="-120"/>
            </a:rPr>
            <a:t>個月</a:t>
          </a:r>
          <a:r>
            <a:rPr lang="zh-TW" altLang="zh-TW" sz="1600" kern="1200" dirty="0">
              <a:latin typeface="標楷體" panose="03000509000000000000" pitchFamily="65" charset="-120"/>
              <a:ea typeface="標楷體" panose="03000509000000000000" pitchFamily="65" charset="-120"/>
            </a:rPr>
            <a:t>加班上限</a:t>
          </a:r>
          <a:r>
            <a:rPr lang="en-US" altLang="zh-TW" sz="1600" b="1" u="sng" kern="1200" dirty="0">
              <a:latin typeface="標楷體" panose="03000509000000000000" pitchFamily="65" charset="-120"/>
              <a:ea typeface="標楷體" panose="03000509000000000000" pitchFamily="65" charset="-120"/>
            </a:rPr>
            <a:t>240</a:t>
          </a:r>
          <a:r>
            <a:rPr lang="zh-TW" altLang="zh-TW" sz="1600" kern="1200" dirty="0">
              <a:latin typeface="標楷體" panose="03000509000000000000" pitchFamily="65" charset="-120"/>
              <a:ea typeface="標楷體" panose="03000509000000000000" pitchFamily="65" charset="-120"/>
            </a:rPr>
            <a:t>小時</a:t>
          </a:r>
          <a:endParaRPr lang="en-US" altLang="zh-TW" sz="1600" kern="1200" dirty="0">
            <a:latin typeface="標楷體" panose="03000509000000000000" pitchFamily="65" charset="-120"/>
            <a:ea typeface="標楷體" panose="03000509000000000000" pitchFamily="65" charset="-120"/>
          </a:endParaRPr>
        </a:p>
        <a:p>
          <a:pPr marL="0" lvl="0" indent="0" algn="l" defTabSz="711200">
            <a:lnSpc>
              <a:spcPct val="90000"/>
            </a:lnSpc>
            <a:spcBef>
              <a:spcPct val="0"/>
            </a:spcBef>
            <a:spcAft>
              <a:spcPct val="35000"/>
            </a:spcAft>
            <a:buNone/>
          </a:pPr>
          <a:r>
            <a:rPr lang="zh-TW" altLang="en-US" sz="2000" u="sng" kern="1200" dirty="0">
              <a:latin typeface="標楷體" panose="03000509000000000000" pitchFamily="65" charset="-120"/>
              <a:ea typeface="標楷體" panose="03000509000000000000" pitchFamily="65" charset="-120"/>
            </a:rPr>
            <a:t> </a:t>
          </a:r>
          <a:r>
            <a:rPr lang="zh-TW" altLang="zh-TW" sz="2000" u="sng" kern="1200" dirty="0">
              <a:latin typeface="標楷體" panose="03000509000000000000" pitchFamily="65" charset="-120"/>
              <a:ea typeface="標楷體" panose="03000509000000000000" pitchFamily="65" charset="-120"/>
            </a:rPr>
            <a:t>經</a:t>
          </a:r>
          <a:r>
            <a:rPr lang="zh-TW" altLang="en-US" sz="2000" u="sng" kern="1200" dirty="0">
              <a:latin typeface="標楷體" panose="03000509000000000000" pitchFamily="65" charset="-120"/>
              <a:ea typeface="標楷體" panose="03000509000000000000" pitchFamily="65" charset="-120"/>
            </a:rPr>
            <a:t>教育部</a:t>
          </a:r>
          <a:r>
            <a:rPr lang="zh-TW" altLang="zh-TW" sz="2000" u="sng" kern="1200" dirty="0">
              <a:latin typeface="標楷體" panose="03000509000000000000" pitchFamily="65" charset="-120"/>
              <a:ea typeface="標楷體" panose="03000509000000000000" pitchFamily="65" charset="-120"/>
            </a:rPr>
            <a:t>同意</a:t>
          </a:r>
          <a:endParaRPr lang="en-US" altLang="zh-TW" sz="2000" u="sng" kern="1200" dirty="0">
            <a:latin typeface="標楷體" panose="03000509000000000000" pitchFamily="65" charset="-120"/>
            <a:ea typeface="標楷體" panose="03000509000000000000" pitchFamily="65" charset="-120"/>
          </a:endParaRPr>
        </a:p>
        <a:p>
          <a:pPr marL="0" lvl="0" indent="0" algn="ctr" defTabSz="711200">
            <a:lnSpc>
              <a:spcPct val="90000"/>
            </a:lnSpc>
            <a:spcBef>
              <a:spcPct val="0"/>
            </a:spcBef>
            <a:spcAft>
              <a:spcPct val="35000"/>
            </a:spcAft>
            <a:buNone/>
          </a:pPr>
          <a:endParaRPr lang="zh-TW" altLang="en-US" sz="1600" u="sng" kern="1200" dirty="0">
            <a:solidFill>
              <a:srgbClr val="FFC000"/>
            </a:solidFill>
            <a:latin typeface="標楷體" panose="03000509000000000000" pitchFamily="65" charset="-120"/>
            <a:ea typeface="標楷體" panose="03000509000000000000" pitchFamily="65" charset="-120"/>
          </a:endParaRPr>
        </a:p>
      </dsp:txBody>
      <dsp:txXfrm>
        <a:off x="5905833" y="2475593"/>
        <a:ext cx="2373255" cy="174449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D11903-F643-4FC9-8714-DEC6301EC755}">
      <dsp:nvSpPr>
        <dsp:cNvPr id="0" name=""/>
        <dsp:cNvSpPr/>
      </dsp:nvSpPr>
      <dsp:spPr>
        <a:xfrm>
          <a:off x="4225063" y="2149458"/>
          <a:ext cx="2252239" cy="784492"/>
        </a:xfrm>
        <a:custGeom>
          <a:avLst/>
          <a:gdLst/>
          <a:ahLst/>
          <a:cxnLst/>
          <a:rect l="0" t="0" r="0" b="0"/>
          <a:pathLst>
            <a:path>
              <a:moveTo>
                <a:pt x="0" y="0"/>
              </a:moveTo>
              <a:lnTo>
                <a:pt x="0" y="394040"/>
              </a:lnTo>
              <a:lnTo>
                <a:pt x="2252239" y="394040"/>
              </a:lnTo>
              <a:lnTo>
                <a:pt x="2252239" y="784492"/>
              </a:lnTo>
            </a:path>
          </a:pathLst>
        </a:custGeom>
        <a:noFill/>
        <a:ln w="19050"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4731EE2-8068-46A4-85DB-A7DEB435BE7A}">
      <dsp:nvSpPr>
        <dsp:cNvPr id="0" name=""/>
        <dsp:cNvSpPr/>
      </dsp:nvSpPr>
      <dsp:spPr>
        <a:xfrm>
          <a:off x="1861786" y="2149458"/>
          <a:ext cx="2363277" cy="780904"/>
        </a:xfrm>
        <a:custGeom>
          <a:avLst/>
          <a:gdLst/>
          <a:ahLst/>
          <a:cxnLst/>
          <a:rect l="0" t="0" r="0" b="0"/>
          <a:pathLst>
            <a:path>
              <a:moveTo>
                <a:pt x="2363277" y="0"/>
              </a:moveTo>
              <a:lnTo>
                <a:pt x="2363277" y="390452"/>
              </a:lnTo>
              <a:lnTo>
                <a:pt x="0" y="390452"/>
              </a:lnTo>
              <a:lnTo>
                <a:pt x="0" y="780904"/>
              </a:lnTo>
            </a:path>
          </a:pathLst>
        </a:custGeom>
        <a:noFill/>
        <a:ln w="19050"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3F3A1C7-5D7F-42A8-A8C3-A226ED950D54}">
      <dsp:nvSpPr>
        <dsp:cNvPr id="0" name=""/>
        <dsp:cNvSpPr/>
      </dsp:nvSpPr>
      <dsp:spPr>
        <a:xfrm>
          <a:off x="2657547" y="290162"/>
          <a:ext cx="3135033" cy="1859296"/>
        </a:xfrm>
        <a:prstGeom prst="rect">
          <a:avLst/>
        </a:prstGeom>
        <a:solidFill>
          <a:srgbClr val="0070C0"/>
        </a:solidFill>
        <a:ln w="25400" cap="rnd" cmpd="sng" algn="ctr">
          <a:solidFill>
            <a:schemeClr val="lt1"/>
          </a:solidFill>
          <a:prstDash val="solid"/>
        </a:ln>
        <a:effectLst/>
      </dsp:spPr>
      <dsp:style>
        <a:lnRef idx="3">
          <a:schemeClr val="lt1"/>
        </a:lnRef>
        <a:fillRef idx="1">
          <a:schemeClr val="dk1"/>
        </a:fillRef>
        <a:effectRef idx="1">
          <a:schemeClr val="dk1"/>
        </a:effectRef>
        <a:fontRef idx="minor">
          <a:schemeClr val="lt1"/>
        </a:fontRef>
      </dsp:style>
      <dsp:txBody>
        <a:bodyPr spcFirstLastPara="0" vert="horz" wrap="square" lIns="30480" tIns="30480" rIns="30480" bIns="30480" numCol="1" spcCol="1270" anchor="ctr" anchorCtr="0">
          <a:noAutofit/>
        </a:bodyPr>
        <a:lstStyle/>
        <a:p>
          <a:pPr marL="0" lvl="0" indent="0" algn="ctr" defTabSz="2133600">
            <a:lnSpc>
              <a:spcPct val="90000"/>
            </a:lnSpc>
            <a:spcBef>
              <a:spcPct val="0"/>
            </a:spcBef>
            <a:spcAft>
              <a:spcPct val="35000"/>
            </a:spcAft>
            <a:buNone/>
          </a:pPr>
          <a:r>
            <a:rPr lang="zh-TW" altLang="en-US" sz="4800" kern="1200" dirty="0">
              <a:latin typeface="標楷體" panose="03000509000000000000" pitchFamily="65" charset="-120"/>
              <a:ea typeface="標楷體" panose="03000509000000000000" pitchFamily="65" charset="-120"/>
            </a:rPr>
            <a:t>辦理季節性週期性業務</a:t>
          </a:r>
        </a:p>
      </dsp:txBody>
      <dsp:txXfrm>
        <a:off x="2657547" y="290162"/>
        <a:ext cx="3135033" cy="1859296"/>
      </dsp:txXfrm>
    </dsp:sp>
    <dsp:sp modelId="{187CF02C-4B38-4BA7-8BEB-6DAA095F5340}">
      <dsp:nvSpPr>
        <dsp:cNvPr id="0" name=""/>
        <dsp:cNvSpPr/>
      </dsp:nvSpPr>
      <dsp:spPr>
        <a:xfrm>
          <a:off x="2490" y="2930362"/>
          <a:ext cx="3718592" cy="1859296"/>
        </a:xfrm>
        <a:prstGeom prst="rect">
          <a:avLst/>
        </a:prstGeom>
        <a:solidFill>
          <a:srgbClr val="6496D2"/>
        </a:solidFill>
        <a:ln w="12700" cap="rnd" cmpd="sng" algn="ctr">
          <a:solidFill>
            <a:schemeClr val="dk1"/>
          </a:solidFill>
          <a:prstDash val="solid"/>
        </a:ln>
        <a:effectLst/>
      </dsp:spPr>
      <dsp:style>
        <a:lnRef idx="1">
          <a:schemeClr val="dk1"/>
        </a:lnRef>
        <a:fillRef idx="2">
          <a:schemeClr val="dk1"/>
        </a:fillRef>
        <a:effectRef idx="1">
          <a:schemeClr val="dk1"/>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zh-TW" altLang="en-US" sz="2800" kern="1200" dirty="0">
              <a:latin typeface="標楷體" panose="03000509000000000000" pitchFamily="65" charset="-120"/>
              <a:ea typeface="標楷體" panose="03000509000000000000" pitchFamily="65" charset="-120"/>
            </a:rPr>
            <a:t>每日上限</a:t>
          </a:r>
          <a:r>
            <a:rPr lang="en-US" altLang="zh-TW" sz="2800" u="sng" kern="1200" dirty="0">
              <a:latin typeface="標楷體" panose="03000509000000000000" pitchFamily="65" charset="-120"/>
              <a:ea typeface="標楷體" panose="03000509000000000000" pitchFamily="65" charset="-120"/>
            </a:rPr>
            <a:t>12</a:t>
          </a:r>
          <a:r>
            <a:rPr lang="zh-TW" altLang="en-US" sz="2800" kern="1200" dirty="0">
              <a:latin typeface="標楷體" panose="03000509000000000000" pitchFamily="65" charset="-120"/>
              <a:ea typeface="標楷體" panose="03000509000000000000" pitchFamily="65" charset="-120"/>
            </a:rPr>
            <a:t>小時</a:t>
          </a:r>
          <a:endParaRPr lang="en-US" altLang="zh-TW" sz="2800" kern="1200" dirty="0">
            <a:latin typeface="標楷體" panose="03000509000000000000" pitchFamily="65" charset="-120"/>
            <a:ea typeface="標楷體" panose="03000509000000000000" pitchFamily="65" charset="-120"/>
          </a:endParaRPr>
        </a:p>
        <a:p>
          <a:pPr marL="0" lvl="0" indent="0" algn="ctr" defTabSz="1244600">
            <a:lnSpc>
              <a:spcPct val="90000"/>
            </a:lnSpc>
            <a:spcBef>
              <a:spcPct val="0"/>
            </a:spcBef>
            <a:spcAft>
              <a:spcPct val="35000"/>
            </a:spcAft>
            <a:buNone/>
          </a:pPr>
          <a:r>
            <a:rPr lang="zh-TW" altLang="en-US" sz="2800" kern="1200" dirty="0">
              <a:latin typeface="標楷體" panose="03000509000000000000" pitchFamily="65" charset="-120"/>
              <a:ea typeface="標楷體" panose="03000509000000000000" pitchFamily="65" charset="-120"/>
            </a:rPr>
            <a:t>每月上限</a:t>
          </a:r>
          <a:r>
            <a:rPr lang="en-US" altLang="zh-TW" sz="2800" u="sng" kern="1200" dirty="0">
              <a:latin typeface="標楷體" panose="03000509000000000000" pitchFamily="65" charset="-120"/>
              <a:ea typeface="標楷體" panose="03000509000000000000" pitchFamily="65" charset="-120"/>
            </a:rPr>
            <a:t>80</a:t>
          </a:r>
          <a:r>
            <a:rPr lang="zh-TW" altLang="en-US" sz="2800" kern="1200" dirty="0">
              <a:latin typeface="標楷體" panose="03000509000000000000" pitchFamily="65" charset="-120"/>
              <a:ea typeface="標楷體" panose="03000509000000000000" pitchFamily="65" charset="-120"/>
            </a:rPr>
            <a:t>小時</a:t>
          </a:r>
          <a:endParaRPr lang="zh-TW" altLang="en-US" sz="2800" kern="1200" dirty="0"/>
        </a:p>
      </dsp:txBody>
      <dsp:txXfrm>
        <a:off x="2490" y="2930362"/>
        <a:ext cx="3718592" cy="1859296"/>
      </dsp:txXfrm>
    </dsp:sp>
    <dsp:sp modelId="{A6B41118-9E4D-466F-BC6A-263122B8C5ED}">
      <dsp:nvSpPr>
        <dsp:cNvPr id="0" name=""/>
        <dsp:cNvSpPr/>
      </dsp:nvSpPr>
      <dsp:spPr>
        <a:xfrm>
          <a:off x="4504478" y="2933951"/>
          <a:ext cx="3945649" cy="1870545"/>
        </a:xfrm>
        <a:prstGeom prst="rect">
          <a:avLst/>
        </a:prstGeom>
        <a:solidFill>
          <a:srgbClr val="6496D2"/>
        </a:solidFill>
        <a:ln w="12700" cap="rnd" cmpd="sng" algn="ctr">
          <a:solidFill>
            <a:schemeClr val="dk1"/>
          </a:solidFill>
          <a:prstDash val="solid"/>
        </a:ln>
        <a:effectLst/>
      </dsp:spPr>
      <dsp:style>
        <a:lnRef idx="1">
          <a:schemeClr val="dk1"/>
        </a:lnRef>
        <a:fillRef idx="2">
          <a:schemeClr val="dk1"/>
        </a:fillRef>
        <a:effectRef idx="1">
          <a:schemeClr val="dk1"/>
        </a:effectRef>
        <a:fontRef idx="minor">
          <a:schemeClr val="dk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endParaRPr lang="en-US" altLang="zh-TW" sz="2600" kern="1200" dirty="0">
            <a:latin typeface="標楷體" panose="03000509000000000000" pitchFamily="65" charset="-120"/>
            <a:ea typeface="標楷體" panose="03000509000000000000" pitchFamily="65" charset="-120"/>
          </a:endParaRPr>
        </a:p>
        <a:p>
          <a:pPr marL="0" lvl="0" indent="0" algn="ctr" defTabSz="1155700">
            <a:lnSpc>
              <a:spcPct val="90000"/>
            </a:lnSpc>
            <a:spcBef>
              <a:spcPct val="0"/>
            </a:spcBef>
            <a:spcAft>
              <a:spcPct val="35000"/>
            </a:spcAft>
            <a:buNone/>
          </a:pPr>
          <a:r>
            <a:rPr lang="zh-TW" altLang="en-US" sz="2600" kern="1200" dirty="0">
              <a:latin typeface="標楷體" panose="03000509000000000000" pitchFamily="65" charset="-120"/>
              <a:ea typeface="標楷體" panose="03000509000000000000" pitchFamily="65" charset="-120"/>
            </a:rPr>
            <a:t> 加班時數累計</a:t>
          </a:r>
          <a:r>
            <a:rPr lang="zh-TW" altLang="en-US" sz="2600" b="1" u="sng" kern="1200" dirty="0">
              <a:latin typeface="標楷體" panose="03000509000000000000" pitchFamily="65" charset="-120"/>
              <a:ea typeface="標楷體" panose="03000509000000000000" pitchFamily="65" charset="-120"/>
            </a:rPr>
            <a:t>逾</a:t>
          </a:r>
          <a:r>
            <a:rPr lang="en-US" altLang="en-US" sz="2600" b="1" u="sng" kern="1200" dirty="0">
              <a:latin typeface="標楷體" panose="03000509000000000000" pitchFamily="65" charset="-120"/>
              <a:ea typeface="標楷體" panose="03000509000000000000" pitchFamily="65" charset="-120"/>
            </a:rPr>
            <a:t>60</a:t>
          </a:r>
          <a:r>
            <a:rPr lang="zh-TW" altLang="en-US" sz="2600" kern="1200" dirty="0">
              <a:latin typeface="標楷體" panose="03000509000000000000" pitchFamily="65" charset="-120"/>
              <a:ea typeface="標楷體" panose="03000509000000000000" pitchFamily="65" charset="-120"/>
            </a:rPr>
            <a:t>小時，   </a:t>
          </a:r>
          <a:r>
            <a:rPr lang="zh-TW" altLang="en-US" sz="2600" b="1" u="sng" kern="1200" dirty="0">
              <a:latin typeface="標楷體" panose="03000509000000000000" pitchFamily="65" charset="-120"/>
              <a:ea typeface="標楷體" panose="03000509000000000000" pitchFamily="65" charset="-120"/>
            </a:rPr>
            <a:t>事前</a:t>
          </a:r>
          <a:r>
            <a:rPr lang="zh-TW" altLang="en-US" sz="2600" kern="1200" dirty="0">
              <a:latin typeface="標楷體" panose="03000509000000000000" pitchFamily="65" charset="-120"/>
              <a:ea typeface="標楷體" panose="03000509000000000000" pitchFamily="65" charset="-120"/>
            </a:rPr>
            <a:t>經教育部同意</a:t>
          </a:r>
          <a:endParaRPr lang="en-US" altLang="zh-TW" sz="2600" kern="1200" dirty="0">
            <a:latin typeface="標楷體" panose="03000509000000000000" pitchFamily="65" charset="-120"/>
            <a:ea typeface="標楷體" panose="03000509000000000000" pitchFamily="65" charset="-120"/>
          </a:endParaRPr>
        </a:p>
        <a:p>
          <a:pPr marL="0" lvl="0" indent="0" algn="ctr" defTabSz="1155700">
            <a:lnSpc>
              <a:spcPct val="90000"/>
            </a:lnSpc>
            <a:spcBef>
              <a:spcPct val="0"/>
            </a:spcBef>
            <a:spcAft>
              <a:spcPct val="35000"/>
            </a:spcAft>
            <a:buNone/>
          </a:pPr>
          <a:r>
            <a:rPr lang="en-US" altLang="zh-TW" sz="2600" kern="1200" dirty="0">
              <a:latin typeface="標楷體" panose="03000509000000000000" pitchFamily="65" charset="-120"/>
              <a:ea typeface="標楷體" panose="03000509000000000000" pitchFamily="65" charset="-120"/>
            </a:rPr>
            <a:t>2</a:t>
          </a:r>
          <a:r>
            <a:rPr lang="zh-TW" altLang="zh-TW" sz="2600" kern="1200" dirty="0">
              <a:latin typeface="標楷體" panose="03000509000000000000" pitchFamily="65" charset="-120"/>
              <a:ea typeface="標楷體" panose="03000509000000000000" pitchFamily="65" charset="-120"/>
            </a:rPr>
            <a:t>個月為限</a:t>
          </a:r>
          <a:r>
            <a:rPr lang="zh-TW" altLang="en-US" sz="2600" kern="1200" dirty="0">
              <a:latin typeface="標楷體" panose="03000509000000000000" pitchFamily="65" charset="-120"/>
              <a:ea typeface="標楷體" panose="03000509000000000000" pitchFamily="65" charset="-120"/>
            </a:rPr>
            <a:t>，</a:t>
          </a:r>
          <a:r>
            <a:rPr lang="zh-TW" altLang="zh-TW" sz="2600" kern="1200" dirty="0">
              <a:latin typeface="標楷體" panose="03000509000000000000" pitchFamily="65" charset="-120"/>
              <a:ea typeface="標楷體" panose="03000509000000000000" pitchFamily="65" charset="-120"/>
            </a:rPr>
            <a:t>必要時得再延長１個月</a:t>
          </a:r>
          <a:endParaRPr lang="en-US" altLang="zh-TW" sz="2600" kern="1200" dirty="0">
            <a:latin typeface="標楷體" panose="03000509000000000000" pitchFamily="65" charset="-120"/>
            <a:ea typeface="標楷體" panose="03000509000000000000" pitchFamily="65" charset="-120"/>
          </a:endParaRPr>
        </a:p>
        <a:p>
          <a:pPr marL="0" lvl="0" indent="0" algn="ctr" defTabSz="1155700">
            <a:lnSpc>
              <a:spcPct val="90000"/>
            </a:lnSpc>
            <a:spcBef>
              <a:spcPct val="0"/>
            </a:spcBef>
            <a:spcAft>
              <a:spcPct val="35000"/>
            </a:spcAft>
            <a:buNone/>
          </a:pPr>
          <a:endParaRPr lang="zh-TW" altLang="en-US" sz="2900" kern="1200" dirty="0"/>
        </a:p>
      </dsp:txBody>
      <dsp:txXfrm>
        <a:off x="4504478" y="2933951"/>
        <a:ext cx="3945649" cy="187054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A31EFB-A36E-4B83-A9D6-C0F386798A2E}">
      <dsp:nvSpPr>
        <dsp:cNvPr id="0" name=""/>
        <dsp:cNvSpPr/>
      </dsp:nvSpPr>
      <dsp:spPr>
        <a:xfrm rot="5400000">
          <a:off x="263893" y="1164321"/>
          <a:ext cx="730415" cy="817707"/>
        </a:xfrm>
        <a:prstGeom prst="bentUpArrow">
          <a:avLst>
            <a:gd name="adj1" fmla="val 32840"/>
            <a:gd name="adj2" fmla="val 25000"/>
            <a:gd name="adj3" fmla="val 35780"/>
          </a:avLst>
        </a:prstGeom>
        <a:solidFill>
          <a:schemeClr val="accent1">
            <a:tint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7E6C096-5A85-45A8-B157-B75B3213079D}">
      <dsp:nvSpPr>
        <dsp:cNvPr id="0" name=""/>
        <dsp:cNvSpPr/>
      </dsp:nvSpPr>
      <dsp:spPr>
        <a:xfrm>
          <a:off x="120021" y="315187"/>
          <a:ext cx="1916348" cy="760285"/>
        </a:xfrm>
        <a:prstGeom prst="roundRect">
          <a:avLst>
            <a:gd name="adj" fmla="val 16670"/>
          </a:avLst>
        </a:prstGeom>
        <a:solidFill>
          <a:schemeClr val="accent6">
            <a:lumMod val="75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zh-TW" altLang="en-US" sz="2400" b="1" kern="1200" dirty="0">
              <a:latin typeface="標楷體" panose="03000509000000000000" pitchFamily="65" charset="-120"/>
              <a:ea typeface="標楷體" panose="03000509000000000000" pitchFamily="65" charset="-120"/>
            </a:rPr>
            <a:t>資訊化管理</a:t>
          </a:r>
        </a:p>
      </dsp:txBody>
      <dsp:txXfrm>
        <a:off x="157142" y="352308"/>
        <a:ext cx="1842106" cy="686043"/>
      </dsp:txXfrm>
    </dsp:sp>
    <dsp:sp modelId="{56F6F457-AEBD-4537-AD10-D3E5515B64F4}">
      <dsp:nvSpPr>
        <dsp:cNvPr id="0" name=""/>
        <dsp:cNvSpPr/>
      </dsp:nvSpPr>
      <dsp:spPr>
        <a:xfrm>
          <a:off x="1706695" y="65884"/>
          <a:ext cx="5976378" cy="11856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ctr" anchorCtr="0">
          <a:noAutofit/>
        </a:bodyPr>
        <a:lstStyle/>
        <a:p>
          <a:pPr marL="324000" lvl="1" indent="-228600" algn="l" defTabSz="1066800">
            <a:lnSpc>
              <a:spcPct val="90000"/>
            </a:lnSpc>
            <a:spcBef>
              <a:spcPct val="0"/>
            </a:spcBef>
            <a:spcAft>
              <a:spcPts val="0"/>
            </a:spcAft>
            <a:buChar char="•"/>
          </a:pPr>
          <a:r>
            <a:rPr lang="zh-TW" altLang="en-US" sz="2400" kern="1200" dirty="0">
              <a:latin typeface="標楷體" panose="03000509000000000000" pitchFamily="65" charset="-120"/>
              <a:ea typeface="標楷體" panose="03000509000000000000" pitchFamily="65" charset="-120"/>
            </a:rPr>
            <a:t>由職員本人至單一入口</a:t>
          </a:r>
          <a:r>
            <a:rPr lang="en-US" altLang="zh-TW" sz="2400" kern="1200" dirty="0">
              <a:latin typeface="標楷體" panose="03000509000000000000" pitchFamily="65" charset="-120"/>
              <a:ea typeface="標楷體" panose="03000509000000000000" pitchFamily="65" charset="-120"/>
            </a:rPr>
            <a:t>&gt;</a:t>
          </a:r>
          <a:r>
            <a:rPr lang="zh-TW" altLang="en-US" sz="2400" kern="1200" dirty="0">
              <a:latin typeface="標楷體" panose="03000509000000000000" pitchFamily="65" charset="-120"/>
              <a:ea typeface="標楷體" panose="03000509000000000000" pitchFamily="65" charset="-120"/>
            </a:rPr>
            <a:t>整合文書服務</a:t>
          </a:r>
          <a:r>
            <a:rPr lang="en-US" altLang="zh-TW" sz="2400" kern="1200" dirty="0">
              <a:latin typeface="標楷體" panose="03000509000000000000" pitchFamily="65" charset="-120"/>
              <a:ea typeface="標楷體" panose="03000509000000000000" pitchFamily="65" charset="-120"/>
            </a:rPr>
            <a:t>&gt;</a:t>
          </a:r>
          <a:r>
            <a:rPr lang="zh-TW" altLang="en-US" sz="2400" kern="1200" dirty="0">
              <a:latin typeface="標楷體" panose="03000509000000000000" pitchFamily="65" charset="-120"/>
              <a:ea typeface="標楷體" panose="03000509000000000000" pitchFamily="65" charset="-120"/>
            </a:rPr>
            <a:t>差勤管理</a:t>
          </a:r>
          <a:r>
            <a:rPr lang="en-US" altLang="zh-TW" sz="2400" kern="1200" dirty="0">
              <a:latin typeface="標楷體" panose="03000509000000000000" pitchFamily="65" charset="-120"/>
              <a:ea typeface="標楷體" panose="03000509000000000000" pitchFamily="65" charset="-120"/>
            </a:rPr>
            <a:t>&gt;</a:t>
          </a:r>
          <a:r>
            <a:rPr lang="zh-TW" altLang="en-US" sz="2400" kern="1200" dirty="0">
              <a:latin typeface="標楷體" panose="03000509000000000000" pitchFamily="65" charset="-120"/>
              <a:ea typeface="標楷體" panose="03000509000000000000" pitchFamily="65" charset="-120"/>
            </a:rPr>
            <a:t>我的加班紀錄查詢</a:t>
          </a:r>
        </a:p>
      </dsp:txBody>
      <dsp:txXfrm>
        <a:off x="1706695" y="65884"/>
        <a:ext cx="5976378" cy="1185639"/>
      </dsp:txXfrm>
    </dsp:sp>
    <dsp:sp modelId="{F8D679CD-5A27-48FB-987F-6F12FBD879A9}">
      <dsp:nvSpPr>
        <dsp:cNvPr id="0" name=""/>
        <dsp:cNvSpPr/>
      </dsp:nvSpPr>
      <dsp:spPr>
        <a:xfrm>
          <a:off x="1020467" y="1302685"/>
          <a:ext cx="2182204" cy="755085"/>
        </a:xfrm>
        <a:prstGeom prst="roundRect">
          <a:avLst>
            <a:gd name="adj" fmla="val 16670"/>
          </a:avLst>
        </a:prstGeom>
        <a:solidFill>
          <a:schemeClr val="accent4">
            <a:lumMod val="5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zh-TW" altLang="en-US" sz="2400" b="1" kern="1200" dirty="0">
              <a:latin typeface="標楷體" panose="03000509000000000000" pitchFamily="65" charset="-120"/>
              <a:ea typeface="標楷體" panose="03000509000000000000" pitchFamily="65" charset="-120"/>
            </a:rPr>
            <a:t>確認未休情形</a:t>
          </a:r>
        </a:p>
      </dsp:txBody>
      <dsp:txXfrm>
        <a:off x="1057334" y="1339552"/>
        <a:ext cx="2108470" cy="681351"/>
      </dsp:txXfrm>
    </dsp:sp>
    <dsp:sp modelId="{1F41F2AB-E963-4313-A4A3-775D216F5EA0}">
      <dsp:nvSpPr>
        <dsp:cNvPr id="0" name=""/>
        <dsp:cNvSpPr/>
      </dsp:nvSpPr>
      <dsp:spPr>
        <a:xfrm>
          <a:off x="3309662" y="1149215"/>
          <a:ext cx="4115687" cy="12507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ctr" anchorCtr="0">
          <a:noAutofit/>
        </a:bodyPr>
        <a:lstStyle/>
        <a:p>
          <a:pPr marL="180000" lvl="1" indent="-228600" algn="l" defTabSz="1066800">
            <a:lnSpc>
              <a:spcPct val="90000"/>
            </a:lnSpc>
            <a:spcBef>
              <a:spcPct val="0"/>
            </a:spcBef>
            <a:spcAft>
              <a:spcPct val="15000"/>
            </a:spcAft>
            <a:buChar char="•"/>
          </a:pPr>
          <a:r>
            <a:rPr lang="zh-TW" altLang="en-US" sz="2400" kern="1200" dirty="0">
              <a:latin typeface="標楷體" panose="03000509000000000000" pitchFamily="65" charset="-120"/>
              <a:ea typeface="標楷體" panose="03000509000000000000" pitchFamily="65" charset="-120"/>
            </a:rPr>
            <a:t>查詢後可查詢未休時數以及補休屆期日期</a:t>
          </a:r>
        </a:p>
      </dsp:txBody>
      <dsp:txXfrm>
        <a:off x="3309662" y="1149215"/>
        <a:ext cx="4115687" cy="125078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1"/>
            <a:ext cx="2946400" cy="496889"/>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49689" y="1"/>
            <a:ext cx="2946400" cy="496889"/>
          </a:xfrm>
          <a:prstGeom prst="rect">
            <a:avLst/>
          </a:prstGeom>
        </p:spPr>
        <p:txBody>
          <a:bodyPr vert="horz" lIns="91440" tIns="45720" rIns="91440" bIns="45720" rtlCol="0"/>
          <a:lstStyle>
            <a:lvl1pPr algn="r">
              <a:defRPr sz="1200"/>
            </a:lvl1pPr>
          </a:lstStyle>
          <a:p>
            <a:fld id="{82F71DF3-A205-4F33-AB36-75908ADEC18B}" type="datetimeFigureOut">
              <a:rPr lang="zh-TW" altLang="en-US" smtClean="0"/>
              <a:t>2025/4/30</a:t>
            </a:fld>
            <a:endParaRPr lang="zh-TW" altLang="en-US"/>
          </a:p>
        </p:txBody>
      </p:sp>
      <p:sp>
        <p:nvSpPr>
          <p:cNvPr id="4" name="頁尾版面配置區 3"/>
          <p:cNvSpPr>
            <a:spLocks noGrp="1"/>
          </p:cNvSpPr>
          <p:nvPr>
            <p:ph type="ftr" sz="quarter" idx="2"/>
          </p:nvPr>
        </p:nvSpPr>
        <p:spPr>
          <a:xfrm>
            <a:off x="0" y="9429750"/>
            <a:ext cx="2946400" cy="496889"/>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49689" y="9429750"/>
            <a:ext cx="2946400" cy="496889"/>
          </a:xfrm>
          <a:prstGeom prst="rect">
            <a:avLst/>
          </a:prstGeom>
        </p:spPr>
        <p:txBody>
          <a:bodyPr vert="horz" lIns="91440" tIns="45720" rIns="91440" bIns="45720" rtlCol="0" anchor="b"/>
          <a:lstStyle>
            <a:lvl1pPr algn="r">
              <a:defRPr sz="1200"/>
            </a:lvl1pPr>
          </a:lstStyle>
          <a:p>
            <a:fld id="{CEE9FCE1-7091-41B5-8C79-EBC45B7E7F4B}" type="slidenum">
              <a:rPr lang="zh-TW" altLang="en-US" smtClean="0"/>
              <a:t>‹#›</a:t>
            </a:fld>
            <a:endParaRPr lang="zh-TW" altLang="en-US"/>
          </a:p>
        </p:txBody>
      </p:sp>
    </p:spTree>
    <p:extLst>
      <p:ext uri="{BB962C8B-B14F-4D97-AF65-F5344CB8AC3E}">
        <p14:creationId xmlns:p14="http://schemas.microsoft.com/office/powerpoint/2010/main" val="229941677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zh-TW" altLang="en-US"/>
              <a:t>按一下以編輯母片標題樣式</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4/30/2025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971006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標題與輔助字幕">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zh-TW" altLang="en-US"/>
              <a:t>按一下以編輯母片標題樣式</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5BCAD085-E8A6-8845-BD4E-CB4CCA059FC4}" type="datetimeFigureOut">
              <a:rPr lang="en-US" smtClean="0"/>
              <a:t>4/30/2025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4043203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述 (含輔助字幕)">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zh-TW" altLang="en-US"/>
              <a:t>按一下以編輯母片標題樣式</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a:t>按一下以編輯母片文字樣式</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5BCAD085-E8A6-8845-BD4E-CB4CCA059FC4}" type="datetimeFigureOut">
              <a:rPr lang="en-US" smtClean="0"/>
              <a:t>4/30/2025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963322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zh-TW" altLang="en-US"/>
              <a:t>按一下以編輯母片標題樣式</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5BCAD085-E8A6-8845-BD4E-CB4CCA059FC4}" type="datetimeFigureOut">
              <a:rPr lang="en-US" smtClean="0"/>
              <a:t>4/30/2025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4475096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述名片">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zh-TW" altLang="en-US"/>
              <a:t>按一下以編輯母片標題樣式</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a:t>按一下以編輯母片文字樣式</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5BCAD085-E8A6-8845-BD4E-CB4CCA059FC4}" type="datetimeFigureOut">
              <a:rPr lang="en-US" smtClean="0"/>
              <a:t>4/30/2025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188634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是非題">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zh-TW" altLang="en-US"/>
              <a:t>按一下以編輯母片標題樣式</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a:t>按一下以編輯母片文字樣式</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5BCAD085-E8A6-8845-BD4E-CB4CCA059FC4}" type="datetimeFigureOut">
              <a:rPr lang="en-US" smtClean="0"/>
              <a:t>4/30/2025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4670566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4/30/2025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41242507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4/30/2025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2501865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標題與說明文字">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zh-TW" altLang="en-US"/>
              <a:t>按一下以編輯母片標題樣式</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5BCAD085-E8A6-8845-BD4E-CB4CCA059FC4}" type="datetimeFigureOut">
              <a:rPr lang="en-US" smtClean="0"/>
              <a:t>4/30/2025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511228" y="3244140"/>
            <a:ext cx="584978" cy="365125"/>
          </a:xfrm>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534166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4/30/2025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492609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zh-TW" altLang="en-US"/>
              <a:t>按一下以編輯母片標題樣式</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5BCAD085-E8A6-8845-BD4E-CB4CCA059FC4}" type="datetimeFigureOut">
              <a:rPr lang="en-US" smtClean="0"/>
              <a:t>4/30/2025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844609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5BCAD085-E8A6-8845-BD4E-CB4CCA059FC4}" type="datetimeFigureOut">
              <a:rPr lang="en-US" smtClean="0"/>
              <a:t>4/30/2025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369019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zh-TW" altLang="en-US"/>
              <a:t>按一下以編輯母片標題樣式</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5BCAD085-E8A6-8845-BD4E-CB4CCA059FC4}" type="datetimeFigureOut">
              <a:rPr lang="en-US" smtClean="0"/>
              <a:t>4/30/2025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0718116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5BCAD085-E8A6-8845-BD4E-CB4CCA059FC4}" type="datetimeFigureOut">
              <a:rPr lang="en-US" smtClean="0"/>
              <a:t>4/30/2025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096988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4/30/2025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38571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zh-TW" altLang="en-US"/>
              <a:t>按一下以編輯母片標題樣式</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5BCAD085-E8A6-8845-BD4E-CB4CCA059FC4}" type="datetimeFigureOut">
              <a:rPr lang="en-US" smtClean="0"/>
              <a:t>4/30/2025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528506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a:t>按一下圖示以新增圖片</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5BCAD085-E8A6-8845-BD4E-CB4CCA059FC4}" type="datetimeFigureOut">
              <a:rPr lang="en-US" smtClean="0"/>
              <a:t>4/30/2025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098241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CAD085-E8A6-8845-BD4E-CB4CCA059FC4}" type="datetimeFigureOut">
              <a:rPr lang="en-US" smtClean="0"/>
              <a:t>4/30/2025</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1548275837"/>
      </p:ext>
    </p:extLst>
  </p:cSld>
  <p:clrMap bg1="lt1" tx1="dk1" bg2="lt2" tx2="dk2" accent1="accent1" accent2="accent2" accent3="accent3" accent4="accent4" accent5="accent5" accent6="accent6" hlink="hlink" folHlink="folHlink"/>
  <p:sldLayoutIdLst>
    <p:sldLayoutId id="2147484007" r:id="rId1"/>
    <p:sldLayoutId id="2147484008" r:id="rId2"/>
    <p:sldLayoutId id="2147484009" r:id="rId3"/>
    <p:sldLayoutId id="2147484010" r:id="rId4"/>
    <p:sldLayoutId id="2147484011" r:id="rId5"/>
    <p:sldLayoutId id="2147484012" r:id="rId6"/>
    <p:sldLayoutId id="2147484013" r:id="rId7"/>
    <p:sldLayoutId id="2147484014" r:id="rId8"/>
    <p:sldLayoutId id="2147484015" r:id="rId9"/>
    <p:sldLayoutId id="2147484016" r:id="rId10"/>
    <p:sldLayoutId id="2147484017" r:id="rId11"/>
    <p:sldLayoutId id="2147484018" r:id="rId12"/>
    <p:sldLayoutId id="2147484019" r:id="rId13"/>
    <p:sldLayoutId id="2147484020" r:id="rId14"/>
    <p:sldLayoutId id="2147484021" r:id="rId15"/>
    <p:sldLayoutId id="2147484022" r:id="rId16"/>
    <p:sldLayoutId id="2147484023"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1.pn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tags" Target="../tags/tag3.xml"/><Relationship Id="rId7" Type="http://schemas.openxmlformats.org/officeDocument/2006/relationships/tags" Target="../tags/tag7.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BF5FB"/>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265188" y="4607644"/>
            <a:ext cx="6600451" cy="2262781"/>
          </a:xfrm>
        </p:spPr>
        <p:txBody>
          <a:bodyPr>
            <a:normAutofit fontScale="90000"/>
          </a:bodyPr>
          <a:lstStyle/>
          <a:p>
            <a:pPr algn="ctr">
              <a:defRPr sz="4800" b="1">
                <a:latin typeface="標楷體"/>
              </a:defRPr>
            </a:pPr>
            <a:br>
              <a:rPr lang="en-US" sz="4800" b="1" dirty="0">
                <a:latin typeface="標楷體"/>
              </a:rPr>
            </a:br>
            <a:br>
              <a:rPr lang="en-US" sz="4800" b="1" dirty="0">
                <a:latin typeface="標楷體"/>
              </a:rPr>
            </a:br>
            <a:br>
              <a:rPr lang="en-US" sz="4800" b="1" dirty="0">
                <a:latin typeface="標楷體"/>
              </a:rPr>
            </a:br>
            <a:br>
              <a:rPr lang="en-US" sz="4800" b="1" dirty="0">
                <a:latin typeface="標楷體"/>
              </a:rPr>
            </a:br>
            <a:br>
              <a:rPr lang="en-US" sz="4800" b="1" dirty="0">
                <a:latin typeface="標楷體"/>
              </a:rPr>
            </a:br>
            <a:r>
              <a:rPr lang="zh-TW" altLang="en-US" sz="4800" b="1" dirty="0">
                <a:solidFill>
                  <a:srgbClr val="C00000"/>
                </a:solidFill>
                <a:latin typeface="標楷體"/>
              </a:rPr>
              <a:t>人事室製作</a:t>
            </a:r>
            <a:br>
              <a:rPr lang="en-US" altLang="zh-TW" sz="4800" b="1" dirty="0">
                <a:latin typeface="標楷體"/>
              </a:rPr>
            </a:br>
            <a:r>
              <a:rPr lang="zh-TW" altLang="en-US" sz="4000" b="1" dirty="0">
                <a:solidFill>
                  <a:schemeClr val="accent5">
                    <a:lumMod val="75000"/>
                  </a:schemeClr>
                </a:solidFill>
                <a:latin typeface="Berlin Sans FB Demi" panose="020E0802020502020306" pitchFamily="34" charset="0"/>
              </a:rPr>
              <a:t>中華民國</a:t>
            </a:r>
            <a:r>
              <a:rPr lang="en-US" altLang="zh-TW" sz="4000" b="1" dirty="0">
                <a:solidFill>
                  <a:schemeClr val="accent5">
                    <a:lumMod val="75000"/>
                  </a:schemeClr>
                </a:solidFill>
                <a:latin typeface="Berlin Sans FB Demi" panose="020E0802020502020306" pitchFamily="34" charset="0"/>
              </a:rPr>
              <a:t>114</a:t>
            </a:r>
            <a:r>
              <a:rPr lang="zh-TW" altLang="en-US" sz="4000" b="1" dirty="0">
                <a:solidFill>
                  <a:schemeClr val="accent5">
                    <a:lumMod val="75000"/>
                  </a:schemeClr>
                </a:solidFill>
                <a:latin typeface="Berlin Sans FB Demi" panose="020E0802020502020306" pitchFamily="34" charset="0"/>
              </a:rPr>
              <a:t>年</a:t>
            </a:r>
            <a:r>
              <a:rPr lang="en-US" altLang="zh-TW" sz="4000" b="1" dirty="0">
                <a:solidFill>
                  <a:schemeClr val="accent5">
                    <a:lumMod val="75000"/>
                  </a:schemeClr>
                </a:solidFill>
                <a:latin typeface="Berlin Sans FB Demi" panose="020E0802020502020306" pitchFamily="34" charset="0"/>
              </a:rPr>
              <a:t>4</a:t>
            </a:r>
            <a:r>
              <a:rPr lang="zh-TW" altLang="en-US" sz="4000" b="1" dirty="0">
                <a:solidFill>
                  <a:schemeClr val="accent5">
                    <a:lumMod val="75000"/>
                  </a:schemeClr>
                </a:solidFill>
                <a:latin typeface="Berlin Sans FB Demi" panose="020E0802020502020306" pitchFamily="34" charset="0"/>
              </a:rPr>
              <a:t>月</a:t>
            </a:r>
            <a:br>
              <a:rPr lang="zh-TW" altLang="en-US" sz="4800" b="1" dirty="0">
                <a:solidFill>
                  <a:schemeClr val="accent5">
                    <a:lumMod val="75000"/>
                  </a:schemeClr>
                </a:solidFill>
                <a:latin typeface="標楷體"/>
              </a:rPr>
            </a:br>
            <a:endParaRPr sz="4800" b="1" dirty="0">
              <a:solidFill>
                <a:schemeClr val="accent5">
                  <a:lumMod val="75000"/>
                </a:schemeClr>
              </a:solidFill>
              <a:latin typeface="標楷體"/>
            </a:endParaRPr>
          </a:p>
        </p:txBody>
      </p:sp>
      <p:sp>
        <p:nvSpPr>
          <p:cNvPr id="3" name="Subtitle 2"/>
          <p:cNvSpPr>
            <a:spLocks noGrp="1"/>
          </p:cNvSpPr>
          <p:nvPr>
            <p:ph type="subTitle" idx="1"/>
          </p:nvPr>
        </p:nvSpPr>
        <p:spPr>
          <a:xfrm>
            <a:off x="1445265" y="1735964"/>
            <a:ext cx="6600451" cy="2170211"/>
          </a:xfrm>
        </p:spPr>
        <p:txBody>
          <a:bodyPr>
            <a:noAutofit/>
          </a:bodyPr>
          <a:lstStyle/>
          <a:p>
            <a:pPr algn="ctr">
              <a:spcBef>
                <a:spcPct val="0"/>
              </a:spcBef>
              <a:defRPr sz="4800" b="1">
                <a:latin typeface="標楷體"/>
              </a:defRPr>
            </a:pPr>
            <a:r>
              <a:rPr lang="zh-TW" altLang="en-US" sz="5000" b="1" dirty="0">
                <a:solidFill>
                  <a:srgbClr val="002060"/>
                </a:solidFill>
                <a:latin typeface="+mj-ea"/>
                <a:ea typeface="+mj-ea"/>
                <a:cs typeface="+mj-cs"/>
              </a:rPr>
              <a:t>國立雲林科技大學</a:t>
            </a:r>
            <a:endParaRPr lang="en-US" sz="5000" b="1" dirty="0">
              <a:solidFill>
                <a:srgbClr val="002060"/>
              </a:solidFill>
              <a:latin typeface="+mj-ea"/>
              <a:ea typeface="+mj-ea"/>
              <a:cs typeface="+mj-cs"/>
            </a:endParaRPr>
          </a:p>
          <a:p>
            <a:pPr algn="ctr">
              <a:spcBef>
                <a:spcPct val="0"/>
              </a:spcBef>
              <a:defRPr sz="4800" b="1">
                <a:latin typeface="標楷體"/>
              </a:defRPr>
            </a:pPr>
            <a:r>
              <a:rPr lang="zh-TW" altLang="en-US" sz="4800" b="1" dirty="0">
                <a:solidFill>
                  <a:srgbClr val="002060"/>
                </a:solidFill>
                <a:latin typeface="+mj-ea"/>
                <a:ea typeface="+mj-ea"/>
              </a:rPr>
              <a:t>勤休制度宣導簡報</a:t>
            </a:r>
            <a:br>
              <a:rPr lang="zh-TW" altLang="en-US" sz="4800" b="1" dirty="0">
                <a:latin typeface="標楷體"/>
              </a:rPr>
            </a:br>
            <a:endParaRPr sz="2000" b="1" dirty="0">
              <a:solidFill>
                <a:schemeClr val="tx1">
                  <a:lumMod val="85000"/>
                  <a:lumOff val="15000"/>
                </a:schemeClr>
              </a:solidFill>
              <a:latin typeface="標楷體"/>
              <a:ea typeface="+mj-ea"/>
              <a:cs typeface="+mj-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EBF5FB"/>
        </a:solidFill>
        <a:effectLst/>
      </p:bgPr>
    </p:bg>
    <p:spTree>
      <p:nvGrpSpPr>
        <p:cNvPr id="1" name=""/>
        <p:cNvGrpSpPr/>
        <p:nvPr/>
      </p:nvGrpSpPr>
      <p:grpSpPr>
        <a:xfrm>
          <a:off x="0" y="0"/>
          <a:ext cx="0" cy="0"/>
          <a:chOff x="0" y="0"/>
          <a:chExt cx="0" cy="0"/>
        </a:xfrm>
      </p:grpSpPr>
      <p:sp>
        <p:nvSpPr>
          <p:cNvPr id="4" name="標題 3"/>
          <p:cNvSpPr>
            <a:spLocks noGrp="1"/>
          </p:cNvSpPr>
          <p:nvPr>
            <p:ph type="title"/>
          </p:nvPr>
        </p:nvSpPr>
        <p:spPr>
          <a:xfrm>
            <a:off x="525696" y="429382"/>
            <a:ext cx="7509638" cy="1179704"/>
          </a:xfrm>
        </p:spPr>
        <p:txBody>
          <a:bodyPr>
            <a:noAutofit/>
          </a:bodyPr>
          <a:lstStyle/>
          <a:p>
            <a:r>
              <a:rPr lang="zh-TW" altLang="en-US" b="1" dirty="0">
                <a:solidFill>
                  <a:srgbClr val="002060"/>
                </a:solidFill>
              </a:rPr>
              <a:t>本校管控加班時數方式</a:t>
            </a:r>
            <a:r>
              <a:rPr lang="en-US" altLang="zh-TW" b="1" dirty="0">
                <a:solidFill>
                  <a:srgbClr val="002060"/>
                </a:solidFill>
              </a:rPr>
              <a:t>~2.</a:t>
            </a:r>
            <a:r>
              <a:rPr lang="zh-TW" altLang="en-US" b="1" dirty="0">
                <a:solidFill>
                  <a:srgbClr val="002060"/>
                </a:solidFill>
              </a:rPr>
              <a:t>個人方面</a:t>
            </a:r>
          </a:p>
        </p:txBody>
      </p:sp>
      <p:sp>
        <p:nvSpPr>
          <p:cNvPr id="3" name="Content Placeholder 2"/>
          <p:cNvSpPr>
            <a:spLocks noGrp="1"/>
          </p:cNvSpPr>
          <p:nvPr>
            <p:ph idx="1"/>
          </p:nvPr>
        </p:nvSpPr>
        <p:spPr>
          <a:xfrm>
            <a:off x="852256" y="1553592"/>
            <a:ext cx="6856521" cy="4509857"/>
          </a:xfrm>
        </p:spPr>
        <p:txBody>
          <a:bodyPr/>
          <a:lstStyle/>
          <a:p>
            <a:pPr marL="0" indent="0">
              <a:buNone/>
              <a:defRPr sz="2400">
                <a:latin typeface="標楷體"/>
              </a:defRPr>
            </a:pPr>
            <a:endParaRPr lang="en-US" altLang="zh-TW" dirty="0"/>
          </a:p>
          <a:p>
            <a:pPr marL="0" indent="0">
              <a:buNone/>
              <a:defRPr sz="2400">
                <a:latin typeface="標楷體"/>
              </a:defRPr>
            </a:pPr>
            <a:endParaRPr dirty="0"/>
          </a:p>
        </p:txBody>
      </p:sp>
      <p:graphicFrame>
        <p:nvGraphicFramePr>
          <p:cNvPr id="7" name="資料庫圖表 6"/>
          <p:cNvGraphicFramePr/>
          <p:nvPr>
            <p:extLst>
              <p:ext uri="{D42A27DB-BD31-4B8C-83A1-F6EECF244321}">
                <p14:modId xmlns:p14="http://schemas.microsoft.com/office/powerpoint/2010/main" val="3597487724"/>
              </p:ext>
            </p:extLst>
          </p:nvPr>
        </p:nvGraphicFramePr>
        <p:xfrm>
          <a:off x="630315" y="1396999"/>
          <a:ext cx="7927759" cy="45098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9" name="圖片 8">
            <a:extLst>
              <a:ext uri="{FF2B5EF4-FFF2-40B4-BE49-F238E27FC236}">
                <a16:creationId xmlns:a16="http://schemas.microsoft.com/office/drawing/2014/main" id="{AEC7CE6A-DE6F-4AB3-8AAF-F1580DF8A142}"/>
              </a:ext>
            </a:extLst>
          </p:cNvPr>
          <p:cNvPicPr/>
          <p:nvPr/>
        </p:nvPicPr>
        <p:blipFill>
          <a:blip r:embed="rId7"/>
          <a:stretch>
            <a:fillRect/>
          </a:stretch>
        </p:blipFill>
        <p:spPr>
          <a:xfrm>
            <a:off x="162843" y="3651927"/>
            <a:ext cx="8235345" cy="2186839"/>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EBF5FB"/>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19333" y="470092"/>
            <a:ext cx="7566734" cy="1280890"/>
          </a:xfrm>
        </p:spPr>
        <p:txBody>
          <a:bodyPr>
            <a:normAutofit/>
          </a:bodyPr>
          <a:lstStyle/>
          <a:p>
            <a:pPr>
              <a:defRPr sz="3600" b="1">
                <a:latin typeface="標楷體"/>
              </a:defRPr>
            </a:pPr>
            <a:r>
              <a:rPr lang="zh-TW" altLang="en-US" b="1" dirty="0">
                <a:solidFill>
                  <a:srgbClr val="002060"/>
                </a:solidFill>
                <a:latin typeface="+mj-ea"/>
              </a:rPr>
              <a:t>本校管控加班時數方式</a:t>
            </a:r>
            <a:r>
              <a:rPr lang="en-US" altLang="zh-TW" b="1" dirty="0">
                <a:solidFill>
                  <a:srgbClr val="002060"/>
                </a:solidFill>
                <a:latin typeface="+mj-ea"/>
              </a:rPr>
              <a:t>~3.</a:t>
            </a:r>
            <a:r>
              <a:rPr lang="zh-TW" altLang="en-US" b="1" dirty="0">
                <a:solidFill>
                  <a:srgbClr val="002060"/>
                </a:solidFill>
                <a:latin typeface="+mj-ea"/>
              </a:rPr>
              <a:t>主管方面</a:t>
            </a:r>
            <a:endParaRPr dirty="0"/>
          </a:p>
        </p:txBody>
      </p:sp>
      <p:sp>
        <p:nvSpPr>
          <p:cNvPr id="3" name="Content Placeholder 2"/>
          <p:cNvSpPr>
            <a:spLocks noGrp="1"/>
          </p:cNvSpPr>
          <p:nvPr>
            <p:ph idx="1"/>
          </p:nvPr>
        </p:nvSpPr>
        <p:spPr>
          <a:xfrm>
            <a:off x="869055" y="1276566"/>
            <a:ext cx="7566734" cy="4625266"/>
          </a:xfrm>
        </p:spPr>
        <p:txBody>
          <a:bodyPr/>
          <a:lstStyle/>
          <a:p>
            <a:pPr marL="0" indent="0">
              <a:buNone/>
              <a:defRPr sz="2400">
                <a:latin typeface="標楷體"/>
              </a:defRPr>
            </a:pPr>
            <a:r>
              <a:rPr lang="zh-TW" altLang="en-US" dirty="0">
                <a:latin typeface="標楷體" panose="03000509000000000000" pitchFamily="65" charset="-120"/>
                <a:ea typeface="標楷體" panose="03000509000000000000" pitchFamily="65" charset="-120"/>
              </a:rPr>
              <a:t>單位一級主管可藉由單一入口</a:t>
            </a:r>
            <a:r>
              <a:rPr lang="en-US" altLang="zh-TW" dirty="0">
                <a:latin typeface="標楷體" panose="03000509000000000000" pitchFamily="65" charset="-120"/>
                <a:ea typeface="標楷體" panose="03000509000000000000" pitchFamily="65" charset="-120"/>
              </a:rPr>
              <a:t>&gt;</a:t>
            </a:r>
            <a:r>
              <a:rPr lang="zh-TW" altLang="en-US" dirty="0">
                <a:latin typeface="標楷體" panose="03000509000000000000" pitchFamily="65" charset="-120"/>
                <a:ea typeface="標楷體" panose="03000509000000000000" pitchFamily="65" charset="-120"/>
              </a:rPr>
              <a:t>整合文書服務</a:t>
            </a:r>
            <a:r>
              <a:rPr lang="en-US" altLang="zh-TW" dirty="0">
                <a:latin typeface="標楷體" panose="03000509000000000000" pitchFamily="65" charset="-120"/>
                <a:ea typeface="標楷體" panose="03000509000000000000" pitchFamily="65" charset="-120"/>
              </a:rPr>
              <a:t>&gt;</a:t>
            </a:r>
            <a:r>
              <a:rPr lang="zh-TW" altLang="en-US" dirty="0">
                <a:latin typeface="標楷體" panose="03000509000000000000" pitchFamily="65" charset="-120"/>
                <a:ea typeface="標楷體" panose="03000509000000000000" pitchFamily="65" charset="-120"/>
              </a:rPr>
              <a:t>差勤管理</a:t>
            </a:r>
            <a:r>
              <a:rPr lang="en-US" altLang="zh-TW" dirty="0">
                <a:latin typeface="標楷體" panose="03000509000000000000" pitchFamily="65" charset="-120"/>
                <a:ea typeface="標楷體" panose="03000509000000000000" pitchFamily="65" charset="-120"/>
              </a:rPr>
              <a:t>&gt;</a:t>
            </a:r>
            <a:r>
              <a:rPr lang="zh-TW" altLang="en-US" dirty="0">
                <a:latin typeface="標楷體" panose="03000509000000000000" pitchFamily="65" charset="-120"/>
                <a:ea typeface="標楷體" panose="03000509000000000000" pitchFamily="65" charset="-120"/>
              </a:rPr>
              <a:t>單位成員加班情形，可選擇年份及各月，掌控單位成員加班時數及加班紀錄。</a:t>
            </a:r>
            <a:endParaRPr lang="en-US" altLang="zh-TW" dirty="0">
              <a:latin typeface="標楷體" panose="03000509000000000000" pitchFamily="65" charset="-120"/>
              <a:ea typeface="標楷體" panose="03000509000000000000" pitchFamily="65" charset="-120"/>
            </a:endParaRPr>
          </a:p>
          <a:p>
            <a:pPr marL="0" indent="0">
              <a:buNone/>
              <a:defRPr sz="2400">
                <a:latin typeface="標楷體"/>
              </a:defRPr>
            </a:pPr>
            <a:endParaRPr dirty="0">
              <a:latin typeface="標楷體" panose="03000509000000000000" pitchFamily="65" charset="-120"/>
              <a:ea typeface="標楷體" panose="03000509000000000000" pitchFamily="65" charset="-120"/>
            </a:endParaRPr>
          </a:p>
        </p:txBody>
      </p:sp>
      <p:pic>
        <p:nvPicPr>
          <p:cNvPr id="7" name="圖片 6">
            <a:extLst>
              <a:ext uri="{FF2B5EF4-FFF2-40B4-BE49-F238E27FC236}">
                <a16:creationId xmlns:a16="http://schemas.microsoft.com/office/drawing/2014/main" id="{F8BE2839-725A-4079-8DFD-A467F6CB687D}"/>
              </a:ext>
            </a:extLst>
          </p:cNvPr>
          <p:cNvPicPr>
            <a:picLocks noChangeAspect="1"/>
          </p:cNvPicPr>
          <p:nvPr/>
        </p:nvPicPr>
        <p:blipFill>
          <a:blip r:embed="rId2"/>
          <a:stretch>
            <a:fillRect/>
          </a:stretch>
        </p:blipFill>
        <p:spPr>
          <a:xfrm>
            <a:off x="90487" y="2566046"/>
            <a:ext cx="8963025" cy="3501815"/>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EBF5FB"/>
        </a:solid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1349902" y="653416"/>
            <a:ext cx="6589199" cy="1280890"/>
          </a:xfrm>
        </p:spPr>
        <p:txBody>
          <a:bodyPr>
            <a:normAutofit/>
          </a:bodyPr>
          <a:lstStyle/>
          <a:p>
            <a:r>
              <a:rPr lang="zh-TW" altLang="en-US" sz="4500" b="1" dirty="0">
                <a:solidFill>
                  <a:srgbClr val="002060"/>
                </a:solidFill>
              </a:rPr>
              <a:t>實務案例宣導一</a:t>
            </a:r>
            <a:endParaRPr lang="zh-TW" altLang="en-US" sz="4500" dirty="0"/>
          </a:p>
        </p:txBody>
      </p:sp>
      <p:sp>
        <p:nvSpPr>
          <p:cNvPr id="3" name="內容版面配置區 2"/>
          <p:cNvSpPr>
            <a:spLocks noGrp="1"/>
          </p:cNvSpPr>
          <p:nvPr>
            <p:ph idx="1"/>
          </p:nvPr>
        </p:nvSpPr>
        <p:spPr>
          <a:xfrm>
            <a:off x="550415" y="1660124"/>
            <a:ext cx="7013359" cy="4678532"/>
          </a:xfrm>
        </p:spPr>
        <p:txBody>
          <a:bodyPr>
            <a:normAutofit/>
          </a:bodyPr>
          <a:lstStyle/>
          <a:p>
            <a:pPr>
              <a:lnSpc>
                <a:spcPts val="3200"/>
              </a:lnSpc>
            </a:pPr>
            <a:r>
              <a:rPr lang="en-US" altLang="zh-TW" sz="2600" dirty="0">
                <a:latin typeface="標楷體" panose="03000509000000000000" pitchFamily="65" charset="-120"/>
                <a:ea typeface="標楷體" panose="03000509000000000000" pitchFamily="65" charset="-120"/>
              </a:rPr>
              <a:t>Q:</a:t>
            </a:r>
            <a:r>
              <a:rPr lang="zh-TW" altLang="en-US" sz="2600" dirty="0">
                <a:latin typeface="標楷體" panose="03000509000000000000" pitchFamily="65" charset="-120"/>
                <a:ea typeface="標楷體" panose="03000509000000000000" pitchFamily="65" charset="-120"/>
              </a:rPr>
              <a:t>教務處</a:t>
            </a:r>
            <a:r>
              <a:rPr lang="en-US" altLang="zh-TW" sz="2600" dirty="0">
                <a:latin typeface="標楷體" panose="03000509000000000000" pitchFamily="65" charset="-120"/>
                <a:ea typeface="標楷體" panose="03000509000000000000" pitchFamily="65" charset="-120"/>
              </a:rPr>
              <a:t>A</a:t>
            </a:r>
            <a:r>
              <a:rPr lang="zh-TW" altLang="en-US" sz="2600" dirty="0">
                <a:latin typeface="標楷體" panose="03000509000000000000" pitchFamily="65" charset="-120"/>
                <a:ea typeface="標楷體" panose="03000509000000000000" pitchFamily="65" charset="-120"/>
              </a:rPr>
              <a:t>組員下午</a:t>
            </a:r>
            <a:r>
              <a:rPr lang="en-US" altLang="zh-TW" sz="2600" dirty="0">
                <a:latin typeface="標楷體" panose="03000509000000000000" pitchFamily="65" charset="-120"/>
                <a:ea typeface="標楷體" panose="03000509000000000000" pitchFamily="65" charset="-120"/>
              </a:rPr>
              <a:t>4</a:t>
            </a:r>
            <a:r>
              <a:rPr lang="zh-TW" altLang="en-US" sz="2600" dirty="0">
                <a:latin typeface="標楷體" panose="03000509000000000000" pitchFamily="65" charset="-120"/>
                <a:ea typeface="標楷體" panose="03000509000000000000" pitchFamily="65" charset="-120"/>
              </a:rPr>
              <a:t>：</a:t>
            </a:r>
            <a:r>
              <a:rPr lang="en-US" altLang="zh-TW" sz="2600" dirty="0">
                <a:latin typeface="標楷體" panose="03000509000000000000" pitchFamily="65" charset="-120"/>
                <a:ea typeface="標楷體" panose="03000509000000000000" pitchFamily="65" charset="-120"/>
              </a:rPr>
              <a:t>40</a:t>
            </a:r>
            <a:r>
              <a:rPr lang="zh-TW" altLang="en-US" sz="2600" dirty="0">
                <a:latin typeface="標楷體" panose="03000509000000000000" pitchFamily="65" charset="-120"/>
                <a:ea typeface="標楷體" panose="03000509000000000000" pitchFamily="65" charset="-120"/>
              </a:rPr>
              <a:t>才被主管臨時交辦緊急業務須處理，是否還能報加班</a:t>
            </a:r>
            <a:r>
              <a:rPr lang="en-US" altLang="zh-TW" sz="2600" dirty="0">
                <a:latin typeface="標楷體" panose="03000509000000000000" pitchFamily="65" charset="-120"/>
                <a:ea typeface="標楷體" panose="03000509000000000000" pitchFamily="65" charset="-120"/>
              </a:rPr>
              <a:t>?</a:t>
            </a:r>
          </a:p>
          <a:p>
            <a:pPr lvl="0">
              <a:lnSpc>
                <a:spcPts val="3200"/>
              </a:lnSpc>
            </a:pPr>
            <a:r>
              <a:rPr lang="en-US" altLang="zh-TW" sz="2600" dirty="0">
                <a:latin typeface="標楷體" panose="03000509000000000000" pitchFamily="65" charset="-120"/>
                <a:ea typeface="標楷體" panose="03000509000000000000" pitchFamily="65" charset="-120"/>
              </a:rPr>
              <a:t>A:</a:t>
            </a:r>
            <a:r>
              <a:rPr lang="zh-TW" altLang="en-US" sz="2600" dirty="0">
                <a:solidFill>
                  <a:srgbClr val="FF0000"/>
                </a:solidFill>
                <a:latin typeface="標楷體" panose="03000509000000000000" pitchFamily="65" charset="-120"/>
                <a:ea typeface="標楷體" panose="03000509000000000000" pitchFamily="65" charset="-120"/>
              </a:rPr>
              <a:t>可以。</a:t>
            </a:r>
            <a:endParaRPr lang="en-US" altLang="zh-TW" sz="2600" dirty="0">
              <a:solidFill>
                <a:srgbClr val="FF0000"/>
              </a:solidFill>
              <a:latin typeface="標楷體" panose="03000509000000000000" pitchFamily="65" charset="-120"/>
              <a:ea typeface="標楷體" panose="03000509000000000000" pitchFamily="65" charset="-120"/>
            </a:endParaRPr>
          </a:p>
          <a:p>
            <a:pPr lvl="1">
              <a:lnSpc>
                <a:spcPts val="3200"/>
              </a:lnSpc>
            </a:pPr>
            <a:r>
              <a:rPr lang="zh-TW" altLang="en-US" sz="2400" dirty="0">
                <a:latin typeface="標楷體" panose="03000509000000000000" pitchFamily="65" charset="-120"/>
                <a:ea typeface="標楷體" panose="03000509000000000000" pitchFamily="65" charset="-120"/>
              </a:rPr>
              <a:t>依照本校差勤管理要點，當日下午</a:t>
            </a:r>
            <a:r>
              <a:rPr lang="en-US" altLang="zh-TW" sz="2400" dirty="0">
                <a:latin typeface="標楷體" panose="03000509000000000000" pitchFamily="65" charset="-120"/>
                <a:ea typeface="標楷體" panose="03000509000000000000" pitchFamily="65" charset="-120"/>
              </a:rPr>
              <a:t>4</a:t>
            </a:r>
            <a:r>
              <a:rPr lang="zh-TW" altLang="en-US" sz="2400" dirty="0">
                <a:latin typeface="標楷體" panose="03000509000000000000" pitchFamily="65" charset="-120"/>
                <a:ea typeface="標楷體" panose="03000509000000000000" pitchFamily="65" charset="-120"/>
              </a:rPr>
              <a:t>時</a:t>
            </a:r>
            <a:r>
              <a:rPr lang="en-US" altLang="zh-TW" sz="2400" dirty="0">
                <a:latin typeface="標楷體" panose="03000509000000000000" pitchFamily="65" charset="-120"/>
                <a:ea typeface="標楷體" panose="03000509000000000000" pitchFamily="65" charset="-120"/>
              </a:rPr>
              <a:t>30</a:t>
            </a:r>
            <a:r>
              <a:rPr lang="zh-TW" altLang="en-US" sz="2400" dirty="0">
                <a:latin typeface="標楷體" panose="03000509000000000000" pitchFamily="65" charset="-120"/>
                <a:ea typeface="標楷體" panose="03000509000000000000" pitchFamily="65" charset="-120"/>
              </a:rPr>
              <a:t>分前事先申請並經主管核准後，始得開始加班，差勤系統申請加班需在當日</a:t>
            </a:r>
            <a:r>
              <a:rPr lang="en-US" altLang="zh-TW" sz="2400" dirty="0">
                <a:latin typeface="標楷體" panose="03000509000000000000" pitchFamily="65" charset="-120"/>
                <a:ea typeface="標楷體" panose="03000509000000000000" pitchFamily="65" charset="-120"/>
              </a:rPr>
              <a:t>4</a:t>
            </a:r>
            <a:r>
              <a:rPr lang="zh-TW" altLang="en-US" sz="2400" dirty="0">
                <a:latin typeface="標楷體" panose="03000509000000000000" pitchFamily="65" charset="-120"/>
                <a:ea typeface="標楷體" panose="03000509000000000000" pitchFamily="65" charset="-120"/>
              </a:rPr>
              <a:t>：</a:t>
            </a:r>
            <a:r>
              <a:rPr lang="en-US" altLang="zh-TW" sz="2400" dirty="0">
                <a:latin typeface="標楷體" panose="03000509000000000000" pitchFamily="65" charset="-120"/>
                <a:ea typeface="標楷體" panose="03000509000000000000" pitchFamily="65" charset="-120"/>
              </a:rPr>
              <a:t>30</a:t>
            </a:r>
            <a:r>
              <a:rPr lang="zh-TW" altLang="en-US" sz="2400" dirty="0">
                <a:latin typeface="標楷體" panose="03000509000000000000" pitchFamily="65" charset="-120"/>
                <a:ea typeface="標楷體" panose="03000509000000000000" pitchFamily="65" charset="-120"/>
              </a:rPr>
              <a:t>前，否則無法申請，</a:t>
            </a:r>
            <a:r>
              <a:rPr lang="zh-TW" altLang="en-US" sz="2400" dirty="0">
                <a:solidFill>
                  <a:srgbClr val="FF0000"/>
                </a:solidFill>
                <a:latin typeface="標楷體" panose="03000509000000000000" pitchFamily="65" charset="-120"/>
                <a:ea typeface="標楷體" panose="03000509000000000000" pitchFamily="65" charset="-120"/>
              </a:rPr>
              <a:t>惟事後仍能專簽核准後由人事室根據實際刷卡時數進行加班時數補登。</a:t>
            </a:r>
            <a:endParaRPr lang="en-US" altLang="zh-TW" sz="2400" dirty="0">
              <a:solidFill>
                <a:srgbClr val="FF0000"/>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206085974"/>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EBF5FB"/>
        </a:solid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1349902" y="653416"/>
            <a:ext cx="6589199" cy="1280890"/>
          </a:xfrm>
        </p:spPr>
        <p:txBody>
          <a:bodyPr>
            <a:normAutofit/>
          </a:bodyPr>
          <a:lstStyle/>
          <a:p>
            <a:r>
              <a:rPr lang="zh-TW" altLang="en-US" sz="4500" b="1" dirty="0">
                <a:solidFill>
                  <a:srgbClr val="002060"/>
                </a:solidFill>
              </a:rPr>
              <a:t>實務案例宣導二</a:t>
            </a:r>
            <a:endParaRPr lang="zh-TW" altLang="en-US" sz="4500" dirty="0"/>
          </a:p>
        </p:txBody>
      </p:sp>
      <p:sp>
        <p:nvSpPr>
          <p:cNvPr id="3" name="內容版面配置區 2"/>
          <p:cNvSpPr>
            <a:spLocks noGrp="1"/>
          </p:cNvSpPr>
          <p:nvPr>
            <p:ph idx="1"/>
          </p:nvPr>
        </p:nvSpPr>
        <p:spPr>
          <a:xfrm>
            <a:off x="550415" y="1660124"/>
            <a:ext cx="6871317" cy="4678532"/>
          </a:xfrm>
        </p:spPr>
        <p:txBody>
          <a:bodyPr>
            <a:normAutofit fontScale="85000" lnSpcReduction="10000"/>
          </a:bodyPr>
          <a:lstStyle/>
          <a:p>
            <a:pPr>
              <a:lnSpc>
                <a:spcPts val="3200"/>
              </a:lnSpc>
            </a:pPr>
            <a:r>
              <a:rPr lang="en-US" altLang="zh-TW" sz="2600" dirty="0">
                <a:latin typeface="標楷體" panose="03000509000000000000" pitchFamily="65" charset="-120"/>
                <a:ea typeface="標楷體" panose="03000509000000000000" pitchFamily="65" charset="-120"/>
              </a:rPr>
              <a:t>Q:</a:t>
            </a:r>
            <a:r>
              <a:rPr lang="zh-TW" altLang="en-US" sz="2600" dirty="0">
                <a:latin typeface="標楷體" panose="03000509000000000000" pitchFamily="65" charset="-120"/>
                <a:ea typeface="標楷體" panose="03000509000000000000" pitchFamily="65" charset="-120"/>
              </a:rPr>
              <a:t>總務處</a:t>
            </a:r>
            <a:r>
              <a:rPr lang="en-US" altLang="zh-TW" sz="2600" dirty="0">
                <a:latin typeface="標楷體" panose="03000509000000000000" pitchFamily="65" charset="-120"/>
                <a:ea typeface="標楷體" panose="03000509000000000000" pitchFamily="65" charset="-120"/>
              </a:rPr>
              <a:t>B</a:t>
            </a:r>
            <a:r>
              <a:rPr lang="zh-TW" altLang="en-US" sz="2600" dirty="0">
                <a:latin typeface="標楷體" panose="03000509000000000000" pitchFamily="65" charset="-120"/>
                <a:ea typeface="標楷體" panose="03000509000000000000" pitchFamily="65" charset="-120"/>
              </a:rPr>
              <a:t>組員今天</a:t>
            </a:r>
            <a:r>
              <a:rPr lang="en-US" altLang="zh-TW" sz="2600" dirty="0">
                <a:latin typeface="標楷體" panose="03000509000000000000" pitchFamily="65" charset="-120"/>
                <a:ea typeface="標楷體" panose="03000509000000000000" pitchFamily="65" charset="-120"/>
              </a:rPr>
              <a:t>08:20</a:t>
            </a:r>
            <a:r>
              <a:rPr lang="zh-TW" altLang="en-US" sz="2600" dirty="0">
                <a:latin typeface="標楷體" panose="03000509000000000000" pitchFamily="65" charset="-120"/>
                <a:ea typeface="標楷體" panose="03000509000000000000" pitchFamily="65" charset="-120"/>
              </a:rPr>
              <a:t>上班，因業務需要</a:t>
            </a:r>
            <a:r>
              <a:rPr lang="zh-TW" altLang="en-US" sz="2600" dirty="0">
                <a:solidFill>
                  <a:srgbClr val="FF0000"/>
                </a:solidFill>
                <a:latin typeface="標楷體" panose="03000509000000000000" pitchFamily="65" charset="-120"/>
                <a:ea typeface="標楷體" panose="03000509000000000000" pitchFamily="65" charset="-120"/>
              </a:rPr>
              <a:t>（非搶救重大災害）</a:t>
            </a:r>
            <a:r>
              <a:rPr lang="zh-TW" altLang="en-US" sz="2600" dirty="0">
                <a:latin typeface="標楷體" panose="03000509000000000000" pitchFamily="65" charset="-120"/>
                <a:ea typeface="標楷體" panose="03000509000000000000" pitchFamily="65" charset="-120"/>
              </a:rPr>
              <a:t>可否加班到晚上</a:t>
            </a:r>
            <a:r>
              <a:rPr lang="en-US" altLang="zh-TW" sz="2600" dirty="0">
                <a:latin typeface="標楷體" panose="03000509000000000000" pitchFamily="65" charset="-120"/>
                <a:ea typeface="標楷體" panose="03000509000000000000" pitchFamily="65" charset="-120"/>
              </a:rPr>
              <a:t>11</a:t>
            </a:r>
            <a:r>
              <a:rPr lang="zh-TW" altLang="en-US" sz="2600" dirty="0">
                <a:latin typeface="標楷體" panose="03000509000000000000" pitchFamily="65" charset="-120"/>
                <a:ea typeface="標楷體" panose="03000509000000000000" pitchFamily="65" charset="-120"/>
              </a:rPr>
              <a:t>點</a:t>
            </a:r>
            <a:r>
              <a:rPr lang="en-US" altLang="zh-TW" sz="2600" dirty="0">
                <a:latin typeface="標楷體" panose="03000509000000000000" pitchFamily="65" charset="-120"/>
                <a:ea typeface="標楷體" panose="03000509000000000000" pitchFamily="65" charset="-120"/>
              </a:rPr>
              <a:t>?</a:t>
            </a:r>
          </a:p>
          <a:p>
            <a:pPr lvl="0">
              <a:lnSpc>
                <a:spcPts val="3200"/>
              </a:lnSpc>
            </a:pPr>
            <a:r>
              <a:rPr lang="en-US" altLang="zh-TW" sz="2600" dirty="0">
                <a:latin typeface="標楷體" panose="03000509000000000000" pitchFamily="65" charset="-120"/>
                <a:ea typeface="標楷體" panose="03000509000000000000" pitchFamily="65" charset="-120"/>
              </a:rPr>
              <a:t>A:</a:t>
            </a:r>
            <a:r>
              <a:rPr lang="zh-TW" altLang="en-US" sz="2600" dirty="0">
                <a:solidFill>
                  <a:srgbClr val="FF0000"/>
                </a:solidFill>
                <a:latin typeface="標楷體" panose="03000509000000000000" pitchFamily="65" charset="-120"/>
                <a:ea typeface="標楷體" panose="03000509000000000000" pitchFamily="65" charset="-120"/>
              </a:rPr>
              <a:t>不可以。</a:t>
            </a:r>
            <a:endParaRPr lang="en-US" altLang="zh-TW" sz="2600" dirty="0">
              <a:solidFill>
                <a:srgbClr val="FF0000"/>
              </a:solidFill>
              <a:latin typeface="標楷體" panose="03000509000000000000" pitchFamily="65" charset="-120"/>
              <a:ea typeface="標楷體" panose="03000509000000000000" pitchFamily="65" charset="-120"/>
            </a:endParaRPr>
          </a:p>
          <a:p>
            <a:pPr lvl="1">
              <a:lnSpc>
                <a:spcPts val="3200"/>
              </a:lnSpc>
            </a:pPr>
            <a:r>
              <a:rPr lang="zh-TW" altLang="en-US" sz="2400" dirty="0">
                <a:latin typeface="標楷體" panose="03000509000000000000" pitchFamily="65" charset="-120"/>
                <a:ea typeface="標楷體" panose="03000509000000000000" pitchFamily="65" charset="-120"/>
              </a:rPr>
              <a:t>本校實施彈性上下班，</a:t>
            </a:r>
            <a:r>
              <a:rPr lang="en-US" altLang="zh-TW" sz="2400" dirty="0">
                <a:latin typeface="標楷體" panose="03000509000000000000" pitchFamily="65" charset="-120"/>
                <a:ea typeface="標楷體" panose="03000509000000000000" pitchFamily="65" charset="-120"/>
              </a:rPr>
              <a:t>08:20</a:t>
            </a:r>
            <a:r>
              <a:rPr lang="zh-TW" altLang="en-US" sz="2400" dirty="0">
                <a:latin typeface="標楷體" panose="03000509000000000000" pitchFamily="65" charset="-120"/>
                <a:ea typeface="標楷體" panose="03000509000000000000" pitchFamily="65" charset="-120"/>
              </a:rPr>
              <a:t>上班，下班時間為</a:t>
            </a:r>
            <a:r>
              <a:rPr lang="en-US" altLang="zh-TW" sz="2400" dirty="0">
                <a:latin typeface="標楷體" panose="03000509000000000000" pitchFamily="65" charset="-120"/>
                <a:ea typeface="標楷體" panose="03000509000000000000" pitchFamily="65" charset="-120"/>
              </a:rPr>
              <a:t>17:20</a:t>
            </a:r>
            <a:r>
              <a:rPr lang="zh-TW" altLang="en-US" sz="2400" dirty="0">
                <a:latin typeface="標楷體" panose="03000509000000000000" pitchFamily="65" charset="-120"/>
                <a:ea typeface="標楷體" panose="03000509000000000000" pitchFamily="65" charset="-120"/>
              </a:rPr>
              <a:t>，依公務員服務法規定，辦理季節性週期性業務，每日正常辦公時數，連同延長辦公時數不得超過</a:t>
            </a:r>
            <a:r>
              <a:rPr lang="en-US" altLang="zh-TW" sz="2400" dirty="0">
                <a:latin typeface="標楷體" panose="03000509000000000000" pitchFamily="65" charset="-120"/>
                <a:ea typeface="標楷體" panose="03000509000000000000" pitchFamily="65" charset="-120"/>
              </a:rPr>
              <a:t>12</a:t>
            </a:r>
            <a:r>
              <a:rPr lang="zh-TW" altLang="en-US" sz="2400" dirty="0">
                <a:latin typeface="標楷體" panose="03000509000000000000" pitchFamily="65" charset="-120"/>
                <a:ea typeface="標楷體" panose="03000509000000000000" pitchFamily="65" charset="-120"/>
              </a:rPr>
              <a:t>小時，是以，當日延長工時至多至</a:t>
            </a:r>
            <a:r>
              <a:rPr lang="en-US" altLang="zh-TW" sz="2400" dirty="0">
                <a:latin typeface="標楷體" panose="03000509000000000000" pitchFamily="65" charset="-120"/>
                <a:ea typeface="標楷體" panose="03000509000000000000" pitchFamily="65" charset="-120"/>
              </a:rPr>
              <a:t>21:20</a:t>
            </a:r>
            <a:r>
              <a:rPr lang="zh-TW" altLang="en-US" sz="2400">
                <a:latin typeface="標楷體" panose="03000509000000000000" pitchFamily="65" charset="-120"/>
                <a:ea typeface="標楷體" panose="03000509000000000000" pitchFamily="65" charset="-120"/>
              </a:rPr>
              <a:t>。</a:t>
            </a:r>
            <a:endParaRPr lang="en-US" altLang="zh-TW" sz="2400" dirty="0">
              <a:latin typeface="標楷體" panose="03000509000000000000" pitchFamily="65" charset="-120"/>
              <a:ea typeface="標楷體" panose="03000509000000000000" pitchFamily="65" charset="-120"/>
            </a:endParaRPr>
          </a:p>
          <a:p>
            <a:pPr lvl="1">
              <a:lnSpc>
                <a:spcPts val="3200"/>
              </a:lnSpc>
            </a:pPr>
            <a:r>
              <a:rPr lang="zh-TW" altLang="en-US" sz="2400" dirty="0">
                <a:solidFill>
                  <a:srgbClr val="FF0000"/>
                </a:solidFill>
                <a:latin typeface="標楷體" panose="03000509000000000000" pitchFamily="65" charset="-120"/>
                <a:ea typeface="標楷體" panose="03000509000000000000" pitchFamily="65" charset="-120"/>
              </a:rPr>
              <a:t>例外：</a:t>
            </a:r>
            <a:r>
              <a:rPr lang="zh-TW" altLang="en-US" sz="2400" dirty="0">
                <a:latin typeface="標楷體" panose="03000509000000000000" pitchFamily="65" charset="-120"/>
                <a:ea typeface="標楷體" panose="03000509000000000000" pitchFamily="65" charset="-120"/>
              </a:rPr>
              <a:t>惟如為搶救重大災害，每日工時上限連同正常工時，</a:t>
            </a:r>
            <a:r>
              <a:rPr lang="zh-TW" altLang="en-US" sz="2400" dirty="0">
                <a:solidFill>
                  <a:srgbClr val="FF0000"/>
                </a:solidFill>
                <a:latin typeface="標楷體" panose="03000509000000000000" pitchFamily="65" charset="-120"/>
                <a:ea typeface="標楷體" panose="03000509000000000000" pitchFamily="65" charset="-120"/>
              </a:rPr>
              <a:t>得延長至</a:t>
            </a:r>
            <a:r>
              <a:rPr lang="en-US" altLang="zh-TW" sz="2400" dirty="0">
                <a:solidFill>
                  <a:srgbClr val="FF0000"/>
                </a:solidFill>
                <a:latin typeface="標楷體" panose="03000509000000000000" pitchFamily="65" charset="-120"/>
                <a:ea typeface="標楷體" panose="03000509000000000000" pitchFamily="65" charset="-120"/>
              </a:rPr>
              <a:t>14</a:t>
            </a:r>
            <a:r>
              <a:rPr lang="zh-TW" altLang="en-US" sz="2400" dirty="0">
                <a:solidFill>
                  <a:srgbClr val="FF0000"/>
                </a:solidFill>
                <a:latin typeface="標楷體" panose="03000509000000000000" pitchFamily="65" charset="-120"/>
                <a:ea typeface="標楷體" panose="03000509000000000000" pitchFamily="65" charset="-120"/>
              </a:rPr>
              <a:t>小時，並由本校於事發一個月內報教育部備查。</a:t>
            </a:r>
            <a:endParaRPr lang="en-US" altLang="zh-TW" sz="2400" dirty="0">
              <a:solidFill>
                <a:srgbClr val="FF0000"/>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3252078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EBF5FB"/>
        </a:solid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1349902" y="653416"/>
            <a:ext cx="6589199" cy="1280890"/>
          </a:xfrm>
        </p:spPr>
        <p:txBody>
          <a:bodyPr>
            <a:normAutofit/>
          </a:bodyPr>
          <a:lstStyle/>
          <a:p>
            <a:r>
              <a:rPr lang="zh-TW" altLang="en-US" sz="4500" b="1" dirty="0">
                <a:solidFill>
                  <a:srgbClr val="002060"/>
                </a:solidFill>
              </a:rPr>
              <a:t>實務案例宣導三</a:t>
            </a:r>
            <a:endParaRPr lang="zh-TW" altLang="en-US" sz="4500" dirty="0"/>
          </a:p>
        </p:txBody>
      </p:sp>
      <p:sp>
        <p:nvSpPr>
          <p:cNvPr id="3" name="內容版面配置區 2"/>
          <p:cNvSpPr>
            <a:spLocks noGrp="1"/>
          </p:cNvSpPr>
          <p:nvPr>
            <p:ph idx="1"/>
          </p:nvPr>
        </p:nvSpPr>
        <p:spPr>
          <a:xfrm>
            <a:off x="550415" y="1660124"/>
            <a:ext cx="6871317" cy="4678532"/>
          </a:xfrm>
        </p:spPr>
        <p:txBody>
          <a:bodyPr>
            <a:normAutofit/>
          </a:bodyPr>
          <a:lstStyle/>
          <a:p>
            <a:pPr>
              <a:lnSpc>
                <a:spcPts val="3200"/>
              </a:lnSpc>
            </a:pPr>
            <a:r>
              <a:rPr lang="en-US" altLang="zh-TW" sz="2600" dirty="0">
                <a:latin typeface="標楷體" panose="03000509000000000000" pitchFamily="65" charset="-120"/>
                <a:ea typeface="標楷體" panose="03000509000000000000" pitchFamily="65" charset="-120"/>
              </a:rPr>
              <a:t>Q:</a:t>
            </a:r>
            <a:r>
              <a:rPr lang="en-US" altLang="zh-TW" sz="2600" dirty="0">
                <a:solidFill>
                  <a:srgbClr val="FF0000"/>
                </a:solidFill>
                <a:latin typeface="標楷體" panose="03000509000000000000" pitchFamily="65" charset="-120"/>
                <a:ea typeface="標楷體" panose="03000509000000000000" pitchFamily="65" charset="-120"/>
              </a:rPr>
              <a:t>114</a:t>
            </a:r>
            <a:r>
              <a:rPr lang="zh-TW" altLang="en-US" sz="2600" dirty="0">
                <a:solidFill>
                  <a:srgbClr val="FF0000"/>
                </a:solidFill>
                <a:latin typeface="標楷體" panose="03000509000000000000" pitchFamily="65" charset="-120"/>
                <a:ea typeface="標楷體" panose="03000509000000000000" pitchFamily="65" charset="-120"/>
              </a:rPr>
              <a:t>年</a:t>
            </a:r>
            <a:r>
              <a:rPr lang="en-US" altLang="zh-TW" sz="2600" dirty="0">
                <a:solidFill>
                  <a:srgbClr val="FF0000"/>
                </a:solidFill>
                <a:latin typeface="標楷體" panose="03000509000000000000" pitchFamily="65" charset="-120"/>
                <a:ea typeface="標楷體" panose="03000509000000000000" pitchFamily="65" charset="-120"/>
              </a:rPr>
              <a:t>4</a:t>
            </a:r>
            <a:r>
              <a:rPr lang="zh-TW" altLang="en-US" sz="2600" dirty="0">
                <a:solidFill>
                  <a:srgbClr val="FF0000"/>
                </a:solidFill>
                <a:latin typeface="標楷體" panose="03000509000000000000" pitchFamily="65" charset="-120"/>
                <a:ea typeface="標楷體" panose="03000509000000000000" pitchFamily="65" charset="-120"/>
              </a:rPr>
              <a:t>月</a:t>
            </a:r>
            <a:r>
              <a:rPr lang="en-US" altLang="zh-TW" sz="2600" dirty="0">
                <a:solidFill>
                  <a:srgbClr val="FF0000"/>
                </a:solidFill>
                <a:latin typeface="標楷體" panose="03000509000000000000" pitchFamily="65" charset="-120"/>
                <a:ea typeface="標楷體" panose="03000509000000000000" pitchFamily="65" charset="-120"/>
              </a:rPr>
              <a:t>7</a:t>
            </a:r>
            <a:r>
              <a:rPr lang="zh-TW" altLang="en-US" sz="2600" dirty="0">
                <a:solidFill>
                  <a:srgbClr val="FF0000"/>
                </a:solidFill>
                <a:latin typeface="標楷體" panose="03000509000000000000" pitchFamily="65" charset="-120"/>
                <a:ea typeface="標楷體" panose="03000509000000000000" pitchFamily="65" charset="-120"/>
              </a:rPr>
              <a:t>日（星期一）</a:t>
            </a:r>
            <a:r>
              <a:rPr lang="zh-TW" altLang="en-US" sz="2600" dirty="0">
                <a:latin typeface="標楷體" panose="03000509000000000000" pitchFamily="65" charset="-120"/>
                <a:ea typeface="標楷體" panose="03000509000000000000" pitchFamily="65" charset="-120"/>
              </a:rPr>
              <a:t>凌晨校園因水管漏水導致土質鬆動地基掏空塌陷之</a:t>
            </a:r>
            <a:r>
              <a:rPr lang="zh-TW" altLang="en-US" sz="2600" dirty="0">
                <a:solidFill>
                  <a:srgbClr val="FF0000"/>
                </a:solidFill>
                <a:latin typeface="標楷體" panose="03000509000000000000" pitchFamily="65" charset="-120"/>
                <a:ea typeface="標楷體" panose="03000509000000000000" pitchFamily="65" charset="-120"/>
              </a:rPr>
              <a:t>重大災害</a:t>
            </a:r>
            <a:r>
              <a:rPr lang="zh-TW" altLang="en-US" sz="2600" dirty="0">
                <a:latin typeface="標楷體" panose="03000509000000000000" pitchFamily="65" charset="-120"/>
                <a:ea typeface="標楷體" panose="03000509000000000000" pitchFamily="65" charset="-120"/>
              </a:rPr>
              <a:t>，本校總務單位緊急派員搶救，自同年月</a:t>
            </a:r>
            <a:r>
              <a:rPr lang="en-US" altLang="zh-TW" sz="2600" dirty="0">
                <a:latin typeface="標楷體" panose="03000509000000000000" pitchFamily="65" charset="-120"/>
                <a:ea typeface="標楷體" panose="03000509000000000000" pitchFamily="65" charset="-120"/>
              </a:rPr>
              <a:t>3</a:t>
            </a:r>
            <a:r>
              <a:rPr lang="zh-TW" altLang="en-US" sz="2600" dirty="0">
                <a:latin typeface="標楷體" panose="03000509000000000000" pitchFamily="65" charset="-120"/>
                <a:ea typeface="標楷體" panose="03000509000000000000" pitchFamily="65" charset="-120"/>
              </a:rPr>
              <a:t>日起連續排定每日</a:t>
            </a:r>
            <a:r>
              <a:rPr lang="en-US" altLang="zh-TW" sz="2600" dirty="0">
                <a:latin typeface="標楷體" panose="03000509000000000000" pitchFamily="65" charset="-120"/>
                <a:ea typeface="標楷體" panose="03000509000000000000" pitchFamily="65" charset="-120"/>
              </a:rPr>
              <a:t>8</a:t>
            </a:r>
            <a:r>
              <a:rPr lang="zh-TW" altLang="en-US" sz="2600" dirty="0">
                <a:latin typeface="標楷體" panose="03000509000000000000" pitchFamily="65" charset="-120"/>
                <a:ea typeface="標楷體" panose="03000509000000000000" pitchFamily="65" charset="-120"/>
              </a:rPr>
              <a:t>點上班，中午休息</a:t>
            </a:r>
            <a:r>
              <a:rPr lang="en-US" altLang="zh-TW" sz="2600" dirty="0">
                <a:latin typeface="標楷體" panose="03000509000000000000" pitchFamily="65" charset="-120"/>
                <a:ea typeface="標楷體" panose="03000509000000000000" pitchFamily="65" charset="-120"/>
              </a:rPr>
              <a:t>1</a:t>
            </a:r>
            <a:r>
              <a:rPr lang="zh-TW" altLang="en-US" sz="2600" dirty="0">
                <a:latin typeface="標楷體" panose="03000509000000000000" pitchFamily="65" charset="-120"/>
                <a:ea typeface="標楷體" panose="03000509000000000000" pitchFamily="65" charset="-120"/>
              </a:rPr>
              <a:t>小時，至原下班時間</a:t>
            </a:r>
            <a:r>
              <a:rPr lang="en-US" altLang="zh-TW" sz="2600" dirty="0">
                <a:latin typeface="標楷體" panose="03000509000000000000" pitchFamily="65" charset="-120"/>
                <a:ea typeface="標楷體" panose="03000509000000000000" pitchFamily="65" charset="-120"/>
              </a:rPr>
              <a:t>17</a:t>
            </a:r>
            <a:r>
              <a:rPr lang="zh-TW" altLang="en-US" sz="2600" dirty="0">
                <a:latin typeface="標楷體" panose="03000509000000000000" pitchFamily="65" charset="-120"/>
                <a:ea typeface="標楷體" panose="03000509000000000000" pitchFamily="65" charset="-120"/>
              </a:rPr>
              <a:t>：</a:t>
            </a:r>
            <a:r>
              <a:rPr lang="en-US" altLang="zh-TW" sz="2600" dirty="0">
                <a:latin typeface="標楷體" panose="03000509000000000000" pitchFamily="65" charset="-120"/>
                <a:ea typeface="標楷體" panose="03000509000000000000" pitchFamily="65" charset="-120"/>
              </a:rPr>
              <a:t>00</a:t>
            </a:r>
            <a:r>
              <a:rPr lang="zh-TW" altLang="en-US" sz="2600" dirty="0">
                <a:latin typeface="標楷體" panose="03000509000000000000" pitchFamily="65" charset="-120"/>
                <a:ea typeface="標楷體" panose="03000509000000000000" pitchFamily="65" charset="-120"/>
              </a:rPr>
              <a:t>後，繼續延長工作時間至</a:t>
            </a:r>
            <a:r>
              <a:rPr lang="en-US" altLang="zh-TW" sz="2600" dirty="0">
                <a:latin typeface="標楷體" panose="03000509000000000000" pitchFamily="65" charset="-120"/>
                <a:ea typeface="標楷體" panose="03000509000000000000" pitchFamily="65" charset="-120"/>
              </a:rPr>
              <a:t>23</a:t>
            </a:r>
            <a:r>
              <a:rPr lang="zh-TW" altLang="en-US" sz="2600" dirty="0">
                <a:latin typeface="標楷體" panose="03000509000000000000" pitchFamily="65" charset="-120"/>
                <a:ea typeface="標楷體" panose="03000509000000000000" pitchFamily="65" charset="-120"/>
              </a:rPr>
              <a:t>：</a:t>
            </a:r>
            <a:r>
              <a:rPr lang="en-US" altLang="zh-TW" sz="2600" dirty="0">
                <a:latin typeface="標楷體" panose="03000509000000000000" pitchFamily="65" charset="-120"/>
                <a:ea typeface="標楷體" panose="03000509000000000000" pitchFamily="65" charset="-120"/>
              </a:rPr>
              <a:t>30</a:t>
            </a:r>
            <a:r>
              <a:rPr lang="zh-TW" altLang="en-US" sz="2600" dirty="0">
                <a:latin typeface="標楷體" panose="03000509000000000000" pitchFamily="65" charset="-120"/>
                <a:ea typeface="標楷體" panose="03000509000000000000" pitchFamily="65" charset="-120"/>
              </a:rPr>
              <a:t>，直至同年月</a:t>
            </a:r>
            <a:r>
              <a:rPr lang="en-US" altLang="zh-TW" sz="2600" dirty="0">
                <a:latin typeface="標楷體" panose="03000509000000000000" pitchFamily="65" charset="-120"/>
                <a:ea typeface="標楷體" panose="03000509000000000000" pitchFamily="65" charset="-120"/>
              </a:rPr>
              <a:t>10</a:t>
            </a:r>
            <a:r>
              <a:rPr lang="zh-TW" altLang="en-US" sz="2600" dirty="0">
                <a:latin typeface="標楷體" panose="03000509000000000000" pitchFamily="65" charset="-120"/>
                <a:ea typeface="標楷體" panose="03000509000000000000" pitchFamily="65" charset="-120"/>
              </a:rPr>
              <a:t>日（星期四）（第</a:t>
            </a:r>
            <a:r>
              <a:rPr lang="en-US" altLang="zh-TW" sz="2600" dirty="0">
                <a:latin typeface="標楷體" panose="03000509000000000000" pitchFamily="65" charset="-120"/>
                <a:ea typeface="標楷體" panose="03000509000000000000" pitchFamily="65" charset="-120"/>
              </a:rPr>
              <a:t>4</a:t>
            </a:r>
            <a:r>
              <a:rPr lang="zh-TW" altLang="en-US" sz="2600" dirty="0">
                <a:latin typeface="標楷體" panose="03000509000000000000" pitchFamily="65" charset="-120"/>
                <a:ea typeface="標楷體" panose="03000509000000000000" pitchFamily="65" charset="-120"/>
              </a:rPr>
              <a:t>日）結束，因係搶救重大緊急災害需要，所以上開出勤方式之安排，</a:t>
            </a:r>
            <a:r>
              <a:rPr lang="zh-TW" altLang="en-US" sz="2600" dirty="0">
                <a:solidFill>
                  <a:srgbClr val="FF0000"/>
                </a:solidFill>
                <a:latin typeface="標楷體" panose="03000509000000000000" pitchFamily="65" charset="-120"/>
                <a:ea typeface="標楷體" panose="03000509000000000000" pitchFamily="65" charset="-120"/>
              </a:rPr>
              <a:t>是否須報教育部備查，且不受每月延長辦公時數不得超過</a:t>
            </a:r>
            <a:r>
              <a:rPr lang="en-US" altLang="zh-TW" sz="2600" dirty="0">
                <a:solidFill>
                  <a:srgbClr val="FF0000"/>
                </a:solidFill>
                <a:latin typeface="標楷體" panose="03000509000000000000" pitchFamily="65" charset="-120"/>
                <a:ea typeface="標楷體" panose="03000509000000000000" pitchFamily="65" charset="-120"/>
              </a:rPr>
              <a:t>80</a:t>
            </a:r>
            <a:r>
              <a:rPr lang="zh-TW" altLang="en-US" sz="2600" dirty="0">
                <a:solidFill>
                  <a:srgbClr val="FF0000"/>
                </a:solidFill>
                <a:latin typeface="標楷體" panose="03000509000000000000" pitchFamily="65" charset="-120"/>
                <a:ea typeface="標楷體" panose="03000509000000000000" pitchFamily="65" charset="-120"/>
              </a:rPr>
              <a:t>小時之限制？</a:t>
            </a:r>
            <a:endParaRPr lang="en-US" altLang="zh-TW" sz="2600" dirty="0">
              <a:solidFill>
                <a:srgbClr val="FF0000"/>
              </a:solidFill>
              <a:latin typeface="標楷體" panose="03000509000000000000" pitchFamily="65" charset="-120"/>
              <a:ea typeface="標楷體" panose="03000509000000000000" pitchFamily="65" charset="-120"/>
            </a:endParaRPr>
          </a:p>
          <a:p>
            <a:pPr marL="0" indent="0" algn="l">
              <a:buNone/>
            </a:pPr>
            <a:endParaRPr lang="en-US" altLang="zh-TW" sz="26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669670192"/>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EBF5FB"/>
        </a:solid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1062035" y="247016"/>
            <a:ext cx="6589199" cy="768984"/>
          </a:xfrm>
        </p:spPr>
        <p:txBody>
          <a:bodyPr>
            <a:normAutofit fontScale="90000"/>
          </a:bodyPr>
          <a:lstStyle/>
          <a:p>
            <a:r>
              <a:rPr lang="zh-TW" altLang="en-US" sz="4500" b="1" dirty="0">
                <a:solidFill>
                  <a:srgbClr val="002060"/>
                </a:solidFill>
              </a:rPr>
              <a:t>實務案例宣導三分析</a:t>
            </a:r>
            <a:endParaRPr lang="zh-TW" altLang="en-US" sz="4500" dirty="0"/>
          </a:p>
        </p:txBody>
      </p:sp>
      <p:sp>
        <p:nvSpPr>
          <p:cNvPr id="3" name="內容版面配置區 2"/>
          <p:cNvSpPr>
            <a:spLocks noGrp="1"/>
          </p:cNvSpPr>
          <p:nvPr>
            <p:ph idx="1"/>
          </p:nvPr>
        </p:nvSpPr>
        <p:spPr>
          <a:xfrm>
            <a:off x="550415" y="889001"/>
            <a:ext cx="6871317" cy="5449656"/>
          </a:xfrm>
        </p:spPr>
        <p:txBody>
          <a:bodyPr>
            <a:normAutofit fontScale="85000" lnSpcReduction="20000"/>
          </a:bodyPr>
          <a:lstStyle/>
          <a:p>
            <a:r>
              <a:rPr lang="en-US" altLang="zh-TW" b="1" dirty="0">
                <a:latin typeface="+mj-ea"/>
                <a:ea typeface="+mj-ea"/>
              </a:rPr>
              <a:t>A</a:t>
            </a:r>
            <a:r>
              <a:rPr lang="zh-TW" altLang="en-US" b="1" dirty="0">
                <a:latin typeface="+mj-ea"/>
                <a:ea typeface="+mj-ea"/>
              </a:rPr>
              <a:t>：</a:t>
            </a:r>
            <a:r>
              <a:rPr lang="zh-TW" altLang="en-US" b="1" dirty="0">
                <a:solidFill>
                  <a:srgbClr val="FF0000"/>
                </a:solidFill>
                <a:latin typeface="標楷體" panose="03000509000000000000" pitchFamily="65" charset="-120"/>
                <a:ea typeface="標楷體" panose="03000509000000000000" pitchFamily="65" charset="-120"/>
              </a:rPr>
              <a:t>不得連續超過三日，且事後</a:t>
            </a:r>
            <a:r>
              <a:rPr lang="en-US" altLang="zh-TW" b="1" dirty="0">
                <a:solidFill>
                  <a:srgbClr val="FF0000"/>
                </a:solidFill>
                <a:latin typeface="標楷體" panose="03000509000000000000" pitchFamily="65" charset="-120"/>
                <a:ea typeface="標楷體" panose="03000509000000000000" pitchFamily="65" charset="-120"/>
              </a:rPr>
              <a:t>1</a:t>
            </a:r>
            <a:r>
              <a:rPr lang="zh-TW" altLang="en-US" b="1" dirty="0">
                <a:solidFill>
                  <a:srgbClr val="FF0000"/>
                </a:solidFill>
                <a:latin typeface="標楷體" panose="03000509000000000000" pitchFamily="65" charset="-120"/>
                <a:ea typeface="標楷體" panose="03000509000000000000" pitchFamily="65" charset="-120"/>
              </a:rPr>
              <a:t>個月內須報教育部備查，因此第</a:t>
            </a:r>
            <a:r>
              <a:rPr lang="en-US" altLang="zh-TW" b="1" dirty="0">
                <a:solidFill>
                  <a:srgbClr val="FF0000"/>
                </a:solidFill>
                <a:latin typeface="標楷體" panose="03000509000000000000" pitchFamily="65" charset="-120"/>
                <a:ea typeface="標楷體" panose="03000509000000000000" pitchFamily="65" charset="-120"/>
              </a:rPr>
              <a:t>4</a:t>
            </a:r>
            <a:r>
              <a:rPr lang="zh-TW" altLang="en-US" b="1" dirty="0">
                <a:solidFill>
                  <a:srgbClr val="FF0000"/>
                </a:solidFill>
                <a:latin typeface="標楷體" panose="03000509000000000000" pitchFamily="65" charset="-120"/>
                <a:ea typeface="標楷體" panose="03000509000000000000" pitchFamily="65" charset="-120"/>
              </a:rPr>
              <a:t>日不合規定。（提醒風險高的單位避免發生類此情形）</a:t>
            </a:r>
            <a:endParaRPr lang="en-US" altLang="zh-TW" b="1" dirty="0">
              <a:solidFill>
                <a:srgbClr val="FF0000"/>
              </a:solidFill>
              <a:latin typeface="標楷體" panose="03000509000000000000" pitchFamily="65" charset="-120"/>
              <a:ea typeface="標楷體" panose="03000509000000000000" pitchFamily="65" charset="-120"/>
            </a:endParaRPr>
          </a:p>
          <a:p>
            <a:pPr lvl="1"/>
            <a:r>
              <a:rPr lang="zh-TW" altLang="en-US" b="1" dirty="0">
                <a:latin typeface="標楷體" panose="03000509000000000000" pitchFamily="65" charset="-120"/>
                <a:ea typeface="標楷體" panose="03000509000000000000" pitchFamily="65" charset="-120"/>
              </a:rPr>
              <a:t>行政院與所屬中央及地方各機關（構）公務員服勤實施辦法第</a:t>
            </a:r>
            <a:r>
              <a:rPr lang="en-US" altLang="zh-TW" b="1" dirty="0">
                <a:latin typeface="標楷體" panose="03000509000000000000" pitchFamily="65" charset="-120"/>
                <a:ea typeface="標楷體" panose="03000509000000000000" pitchFamily="65" charset="-120"/>
              </a:rPr>
              <a:t>4</a:t>
            </a:r>
            <a:r>
              <a:rPr lang="zh-TW" altLang="en-US" b="1" dirty="0">
                <a:latin typeface="標楷體" panose="03000509000000000000" pitchFamily="65" charset="-120"/>
                <a:ea typeface="標楷體" panose="03000509000000000000" pitchFamily="65" charset="-120"/>
              </a:rPr>
              <a:t>條第</a:t>
            </a:r>
            <a:r>
              <a:rPr lang="en-US" altLang="zh-TW" b="1" dirty="0">
                <a:latin typeface="標楷體" panose="03000509000000000000" pitchFamily="65" charset="-120"/>
                <a:ea typeface="標楷體" panose="03000509000000000000" pitchFamily="65" charset="-120"/>
              </a:rPr>
              <a:t>1</a:t>
            </a:r>
            <a:r>
              <a:rPr lang="zh-TW" altLang="en-US" b="1" dirty="0">
                <a:latin typeface="標楷體" panose="03000509000000000000" pitchFamily="65" charset="-120"/>
                <a:ea typeface="標楷體" panose="03000509000000000000" pitchFamily="65" charset="-120"/>
              </a:rPr>
              <a:t>項第</a:t>
            </a:r>
            <a:r>
              <a:rPr lang="en-US" altLang="zh-TW" b="1" dirty="0">
                <a:latin typeface="標楷體" panose="03000509000000000000" pitchFamily="65" charset="-120"/>
                <a:ea typeface="標楷體" panose="03000509000000000000" pitchFamily="65" charset="-120"/>
              </a:rPr>
              <a:t>1</a:t>
            </a:r>
            <a:r>
              <a:rPr lang="zh-TW" altLang="en-US" b="1" dirty="0">
                <a:latin typeface="標楷體" panose="03000509000000000000" pitchFamily="65" charset="-120"/>
                <a:ea typeface="標楷體" panose="03000509000000000000" pitchFamily="65" charset="-120"/>
              </a:rPr>
              <a:t>款：公務員為搶救重大災害、處理緊急或重大突發事件、辦理重大專案業務之延長辦公時數，連同正常辦公時數，每日不得超過十四小時；延長辦公時數，</a:t>
            </a:r>
            <a:r>
              <a:rPr lang="zh-TW" altLang="en-US" b="1" dirty="0">
                <a:solidFill>
                  <a:srgbClr val="FF0000"/>
                </a:solidFill>
                <a:latin typeface="標楷體" panose="03000509000000000000" pitchFamily="65" charset="-120"/>
                <a:ea typeface="標楷體" panose="03000509000000000000" pitchFamily="65" charset="-120"/>
              </a:rPr>
              <a:t>每月不得超過八十小時。</a:t>
            </a:r>
            <a:r>
              <a:rPr lang="zh-TW" altLang="en-US" b="1" dirty="0">
                <a:latin typeface="標楷體" panose="03000509000000000000" pitchFamily="65" charset="-120"/>
                <a:ea typeface="標楷體" panose="03000509000000000000" pitchFamily="65" charset="-120"/>
              </a:rPr>
              <a:t>但有下列情形之一者，不在此限：一、因有急迫必要性，且機關（構）人力臨時調度有困難，不受每日辦公時數上限十四小時之限制，惟</a:t>
            </a:r>
            <a:r>
              <a:rPr lang="zh-TW" altLang="en-US" b="1" dirty="0">
                <a:solidFill>
                  <a:srgbClr val="FF0000"/>
                </a:solidFill>
                <a:latin typeface="標楷體" panose="03000509000000000000" pitchFamily="65" charset="-120"/>
                <a:ea typeface="標楷體" panose="03000509000000000000" pitchFamily="65" charset="-120"/>
              </a:rPr>
              <a:t>不得連續超過三日</a:t>
            </a:r>
            <a:r>
              <a:rPr lang="en-US" altLang="zh-TW" b="1" dirty="0">
                <a:solidFill>
                  <a:srgbClr val="FF0000"/>
                </a:solidFill>
                <a:latin typeface="標楷體" panose="03000509000000000000" pitchFamily="65" charset="-120"/>
                <a:ea typeface="標楷體" panose="03000509000000000000" pitchFamily="65" charset="-120"/>
              </a:rPr>
              <a:t>….</a:t>
            </a:r>
            <a:r>
              <a:rPr lang="zh-TW" altLang="en-US" b="1" dirty="0">
                <a:latin typeface="標楷體" panose="03000509000000000000" pitchFamily="65" charset="-120"/>
                <a:ea typeface="標楷體" panose="03000509000000000000" pitchFamily="65" charset="-120"/>
              </a:rPr>
              <a:t>。第</a:t>
            </a:r>
            <a:r>
              <a:rPr lang="en-US" altLang="zh-TW" b="1" dirty="0">
                <a:latin typeface="標楷體" panose="03000509000000000000" pitchFamily="65" charset="-120"/>
                <a:ea typeface="標楷體" panose="03000509000000000000" pitchFamily="65" charset="-120"/>
              </a:rPr>
              <a:t>3</a:t>
            </a:r>
            <a:r>
              <a:rPr lang="zh-TW" altLang="en-US" b="1" dirty="0">
                <a:latin typeface="標楷體" panose="03000509000000000000" pitchFamily="65" charset="-120"/>
                <a:ea typeface="標楷體" panose="03000509000000000000" pitchFamily="65" charset="-120"/>
              </a:rPr>
              <a:t>項：依第</a:t>
            </a:r>
            <a:r>
              <a:rPr lang="en-US" altLang="zh-TW" b="1" dirty="0">
                <a:latin typeface="標楷體" panose="03000509000000000000" pitchFamily="65" charset="-120"/>
                <a:ea typeface="標楷體" panose="03000509000000000000" pitchFamily="65" charset="-120"/>
              </a:rPr>
              <a:t>1</a:t>
            </a:r>
            <a:r>
              <a:rPr lang="zh-TW" altLang="en-US" b="1" dirty="0">
                <a:latin typeface="標楷體" panose="03000509000000000000" pitchFamily="65" charset="-120"/>
                <a:ea typeface="標楷體" panose="03000509000000000000" pitchFamily="65" charset="-120"/>
              </a:rPr>
              <a:t>項規定每日辦公時數超過十四小時，或每月延長辦公時數超過六十小時者，除該項但書第</a:t>
            </a:r>
            <a:r>
              <a:rPr lang="en-US" altLang="zh-TW" b="1" dirty="0">
                <a:latin typeface="標楷體" panose="03000509000000000000" pitchFamily="65" charset="-120"/>
                <a:ea typeface="標楷體" panose="03000509000000000000" pitchFamily="65" charset="-120"/>
              </a:rPr>
              <a:t>2</a:t>
            </a:r>
            <a:r>
              <a:rPr lang="zh-TW" altLang="en-US" b="1" dirty="0">
                <a:latin typeface="標楷體" panose="03000509000000000000" pitchFamily="65" charset="-120"/>
                <a:ea typeface="標楷體" panose="03000509000000000000" pitchFamily="65" charset="-120"/>
              </a:rPr>
              <a:t>款規定外，應於</a:t>
            </a:r>
            <a:r>
              <a:rPr lang="zh-TW" altLang="en-US" b="1" dirty="0">
                <a:solidFill>
                  <a:srgbClr val="FF0000"/>
                </a:solidFill>
                <a:latin typeface="標楷體" panose="03000509000000000000" pitchFamily="65" charset="-120"/>
                <a:ea typeface="標楷體" panose="03000509000000000000" pitchFamily="65" charset="-120"/>
              </a:rPr>
              <a:t>事由發生之日起一個月內報主管機關備查</a:t>
            </a:r>
            <a:r>
              <a:rPr lang="en-US" altLang="zh-TW" b="1" dirty="0">
                <a:latin typeface="標楷體" panose="03000509000000000000" pitchFamily="65" charset="-120"/>
                <a:ea typeface="標楷體" panose="03000509000000000000" pitchFamily="65" charset="-120"/>
              </a:rPr>
              <a:t>…</a:t>
            </a:r>
            <a:r>
              <a:rPr lang="zh-TW" altLang="en-US" b="1" dirty="0">
                <a:latin typeface="標楷體" panose="03000509000000000000" pitchFamily="65" charset="-120"/>
                <a:ea typeface="標楷體" panose="03000509000000000000" pitchFamily="65" charset="-120"/>
              </a:rPr>
              <a:t>。</a:t>
            </a:r>
            <a:endParaRPr lang="en-US" altLang="zh-TW" b="1" dirty="0">
              <a:latin typeface="標楷體" panose="03000509000000000000" pitchFamily="65" charset="-120"/>
              <a:ea typeface="標楷體" panose="03000509000000000000" pitchFamily="65" charset="-120"/>
            </a:endParaRPr>
          </a:p>
          <a:p>
            <a:pPr lvl="1"/>
            <a:r>
              <a:rPr lang="en-US" altLang="zh-TW" b="1" dirty="0">
                <a:latin typeface="標楷體" panose="03000509000000000000" pitchFamily="65" charset="-120"/>
                <a:ea typeface="標楷體" panose="03000509000000000000" pitchFamily="65" charset="-120"/>
              </a:rPr>
              <a:t>4</a:t>
            </a:r>
            <a:r>
              <a:rPr lang="zh-TW" altLang="en-US" b="1" dirty="0">
                <a:latin typeface="標楷體" panose="03000509000000000000" pitchFamily="65" charset="-120"/>
                <a:ea typeface="標楷體" panose="03000509000000000000" pitchFamily="65" charset="-120"/>
              </a:rPr>
              <a:t>月</a:t>
            </a:r>
            <a:r>
              <a:rPr lang="en-US" altLang="zh-TW" b="1" dirty="0">
                <a:latin typeface="標楷體" panose="03000509000000000000" pitchFamily="65" charset="-120"/>
                <a:ea typeface="標楷體" panose="03000509000000000000" pitchFamily="65" charset="-120"/>
              </a:rPr>
              <a:t>7</a:t>
            </a:r>
            <a:r>
              <a:rPr lang="zh-TW" altLang="en-US" b="1" dirty="0">
                <a:latin typeface="標楷體" panose="03000509000000000000" pitchFamily="65" charset="-120"/>
                <a:ea typeface="標楷體" panose="03000509000000000000" pitchFamily="65" charset="-120"/>
              </a:rPr>
              <a:t>日：到班時間</a:t>
            </a:r>
            <a:r>
              <a:rPr lang="en-US" altLang="zh-TW" b="1" dirty="0">
                <a:latin typeface="標楷體" panose="03000509000000000000" pitchFamily="65" charset="-120"/>
                <a:ea typeface="標楷體" panose="03000509000000000000" pitchFamily="65" charset="-120"/>
              </a:rPr>
              <a:t>08</a:t>
            </a:r>
            <a:r>
              <a:rPr lang="zh-TW" altLang="en-US" b="1" dirty="0">
                <a:latin typeface="標楷體" panose="03000509000000000000" pitchFamily="65" charset="-120"/>
                <a:ea typeface="標楷體" panose="03000509000000000000" pitchFamily="65" charset="-120"/>
              </a:rPr>
              <a:t>：</a:t>
            </a:r>
            <a:r>
              <a:rPr lang="en-US" altLang="zh-TW" b="1" dirty="0">
                <a:latin typeface="標楷體" panose="03000509000000000000" pitchFamily="65" charset="-120"/>
                <a:ea typeface="標楷體" panose="03000509000000000000" pitchFamily="65" charset="-120"/>
              </a:rPr>
              <a:t>00</a:t>
            </a:r>
            <a:r>
              <a:rPr lang="zh-TW" altLang="en-US" b="1" dirty="0">
                <a:latin typeface="標楷體" panose="03000509000000000000" pitchFamily="65" charset="-120"/>
                <a:ea typeface="標楷體" panose="03000509000000000000" pitchFamily="65" charset="-120"/>
              </a:rPr>
              <a:t>、中午休息</a:t>
            </a:r>
            <a:r>
              <a:rPr lang="en-US" altLang="zh-TW" b="1" dirty="0">
                <a:latin typeface="標楷體" panose="03000509000000000000" pitchFamily="65" charset="-120"/>
                <a:ea typeface="標楷體" panose="03000509000000000000" pitchFamily="65" charset="-120"/>
              </a:rPr>
              <a:t>1</a:t>
            </a:r>
            <a:r>
              <a:rPr lang="zh-TW" altLang="en-US" b="1" dirty="0">
                <a:latin typeface="標楷體" panose="03000509000000000000" pitchFamily="65" charset="-120"/>
                <a:ea typeface="標楷體" panose="03000509000000000000" pitchFamily="65" charset="-120"/>
              </a:rPr>
              <a:t>小時、應下班時間為</a:t>
            </a:r>
            <a:r>
              <a:rPr lang="en-US" altLang="zh-TW" b="1" dirty="0">
                <a:latin typeface="標楷體" panose="03000509000000000000" pitchFamily="65" charset="-120"/>
                <a:ea typeface="標楷體" panose="03000509000000000000" pitchFamily="65" charset="-120"/>
              </a:rPr>
              <a:t>17</a:t>
            </a:r>
            <a:r>
              <a:rPr lang="zh-TW" altLang="en-US" b="1" dirty="0">
                <a:latin typeface="標楷體" panose="03000509000000000000" pitchFamily="65" charset="-120"/>
                <a:ea typeface="標楷體" panose="03000509000000000000" pitchFamily="65" charset="-120"/>
              </a:rPr>
              <a:t>：</a:t>
            </a:r>
            <a:r>
              <a:rPr lang="en-US" altLang="zh-TW" b="1" dirty="0">
                <a:latin typeface="標楷體" panose="03000509000000000000" pitchFamily="65" charset="-120"/>
                <a:ea typeface="標楷體" panose="03000509000000000000" pitchFamily="65" charset="-120"/>
              </a:rPr>
              <a:t>00</a:t>
            </a:r>
            <a:r>
              <a:rPr lang="zh-TW" altLang="en-US" b="1" dirty="0">
                <a:latin typeface="標楷體" panose="03000509000000000000" pitchFamily="65" charset="-120"/>
                <a:ea typeface="標楷體" panose="03000509000000000000" pitchFamily="65" charset="-120"/>
              </a:rPr>
              <a:t>、自</a:t>
            </a:r>
            <a:r>
              <a:rPr lang="en-US" altLang="zh-TW" b="1" dirty="0">
                <a:latin typeface="標楷體" panose="03000509000000000000" pitchFamily="65" charset="-120"/>
                <a:ea typeface="標楷體" panose="03000509000000000000" pitchFamily="65" charset="-120"/>
              </a:rPr>
              <a:t>17</a:t>
            </a:r>
            <a:r>
              <a:rPr lang="zh-TW" altLang="en-US" b="1" dirty="0">
                <a:latin typeface="標楷體" panose="03000509000000000000" pitchFamily="65" charset="-120"/>
                <a:ea typeface="標楷體" panose="03000509000000000000" pitchFamily="65" charset="-120"/>
              </a:rPr>
              <a:t>：</a:t>
            </a:r>
            <a:r>
              <a:rPr lang="en-US" altLang="zh-TW" b="1" dirty="0">
                <a:latin typeface="標楷體" panose="03000509000000000000" pitchFamily="65" charset="-120"/>
                <a:ea typeface="標楷體" panose="03000509000000000000" pitchFamily="65" charset="-120"/>
              </a:rPr>
              <a:t>00</a:t>
            </a:r>
            <a:r>
              <a:rPr lang="zh-TW" altLang="en-US" b="1" dirty="0">
                <a:latin typeface="標楷體" panose="03000509000000000000" pitchFamily="65" charset="-120"/>
                <a:ea typeface="標楷體" panose="03000509000000000000" pitchFamily="65" charset="-120"/>
              </a:rPr>
              <a:t>開始加班至</a:t>
            </a:r>
            <a:r>
              <a:rPr lang="en-US" altLang="zh-TW" b="1" dirty="0">
                <a:latin typeface="標楷體" panose="03000509000000000000" pitchFamily="65" charset="-120"/>
                <a:ea typeface="標楷體" panose="03000509000000000000" pitchFamily="65" charset="-120"/>
              </a:rPr>
              <a:t>23</a:t>
            </a:r>
            <a:r>
              <a:rPr lang="zh-TW" altLang="en-US" b="1" dirty="0">
                <a:latin typeface="標楷體" panose="03000509000000000000" pitchFamily="65" charset="-120"/>
                <a:ea typeface="標楷體" panose="03000509000000000000" pitchFamily="65" charset="-120"/>
              </a:rPr>
              <a:t>：</a:t>
            </a:r>
            <a:r>
              <a:rPr lang="en-US" altLang="zh-TW" b="1" dirty="0">
                <a:latin typeface="標楷體" panose="03000509000000000000" pitchFamily="65" charset="-120"/>
                <a:ea typeface="標楷體" panose="03000509000000000000" pitchFamily="65" charset="-120"/>
              </a:rPr>
              <a:t>30</a:t>
            </a:r>
            <a:r>
              <a:rPr lang="zh-TW" altLang="en-US" b="1" dirty="0">
                <a:latin typeface="標楷體" panose="03000509000000000000" pitchFamily="65" charset="-120"/>
                <a:ea typeface="標楷體" panose="03000509000000000000" pitchFamily="65" charset="-120"/>
              </a:rPr>
              <a:t>下班，其</a:t>
            </a:r>
            <a:r>
              <a:rPr lang="en-US" altLang="zh-TW" b="1" dirty="0">
                <a:latin typeface="標楷體" panose="03000509000000000000" pitchFamily="65" charset="-120"/>
                <a:ea typeface="標楷體" panose="03000509000000000000" pitchFamily="65" charset="-120"/>
              </a:rPr>
              <a:t>4</a:t>
            </a:r>
            <a:r>
              <a:rPr lang="zh-TW" altLang="en-US" b="1" dirty="0">
                <a:latin typeface="標楷體" panose="03000509000000000000" pitchFamily="65" charset="-120"/>
                <a:ea typeface="標楷體" panose="03000509000000000000" pitchFamily="65" charset="-120"/>
              </a:rPr>
              <a:t>月</a:t>
            </a:r>
            <a:r>
              <a:rPr lang="en-US" altLang="zh-TW" b="1" dirty="0">
                <a:latin typeface="標楷體" panose="03000509000000000000" pitchFamily="65" charset="-120"/>
                <a:ea typeface="標楷體" panose="03000509000000000000" pitchFamily="65" charset="-120"/>
              </a:rPr>
              <a:t>7</a:t>
            </a:r>
            <a:r>
              <a:rPr lang="zh-TW" altLang="en-US" b="1" dirty="0">
                <a:latin typeface="標楷體" panose="03000509000000000000" pitchFamily="65" charset="-120"/>
                <a:ea typeface="標楷體" panose="03000509000000000000" pitchFamily="65" charset="-120"/>
              </a:rPr>
              <a:t>日辦公時數為</a:t>
            </a:r>
            <a:r>
              <a:rPr lang="en-US" altLang="zh-TW" b="1" dirty="0">
                <a:latin typeface="標楷體" panose="03000509000000000000" pitchFamily="65" charset="-120"/>
                <a:ea typeface="標楷體" panose="03000509000000000000" pitchFamily="65" charset="-120"/>
              </a:rPr>
              <a:t>14.5</a:t>
            </a:r>
            <a:r>
              <a:rPr lang="zh-TW" altLang="en-US" b="1" dirty="0">
                <a:latin typeface="標楷體" panose="03000509000000000000" pitchFamily="65" charset="-120"/>
                <a:ea typeface="標楷體" panose="03000509000000000000" pitchFamily="65" charset="-120"/>
              </a:rPr>
              <a:t>小時。</a:t>
            </a:r>
            <a:endParaRPr lang="en-US" altLang="zh-TW" b="1" dirty="0">
              <a:latin typeface="標楷體" panose="03000509000000000000" pitchFamily="65" charset="-120"/>
              <a:ea typeface="標楷體" panose="03000509000000000000" pitchFamily="65" charset="-120"/>
            </a:endParaRPr>
          </a:p>
          <a:p>
            <a:pPr lvl="1"/>
            <a:r>
              <a:rPr lang="en-US" altLang="zh-TW" b="1" dirty="0">
                <a:latin typeface="標楷體" panose="03000509000000000000" pitchFamily="65" charset="-120"/>
                <a:ea typeface="標楷體" panose="03000509000000000000" pitchFamily="65" charset="-120"/>
              </a:rPr>
              <a:t>4</a:t>
            </a:r>
            <a:r>
              <a:rPr lang="zh-TW" altLang="en-US" b="1" dirty="0">
                <a:latin typeface="標楷體" panose="03000509000000000000" pitchFamily="65" charset="-120"/>
                <a:ea typeface="標楷體" panose="03000509000000000000" pitchFamily="65" charset="-120"/>
              </a:rPr>
              <a:t>月</a:t>
            </a:r>
            <a:r>
              <a:rPr lang="en-US" altLang="zh-TW" b="1" dirty="0">
                <a:latin typeface="標楷體" panose="03000509000000000000" pitchFamily="65" charset="-120"/>
                <a:ea typeface="標楷體" panose="03000509000000000000" pitchFamily="65" charset="-120"/>
              </a:rPr>
              <a:t>8</a:t>
            </a:r>
            <a:r>
              <a:rPr lang="zh-TW" altLang="en-US" b="1" dirty="0">
                <a:latin typeface="標楷體" panose="03000509000000000000" pitchFamily="65" charset="-120"/>
                <a:ea typeface="標楷體" panose="03000509000000000000" pitchFamily="65" charset="-120"/>
              </a:rPr>
              <a:t>日：到班時間</a:t>
            </a:r>
            <a:r>
              <a:rPr lang="en-US" altLang="zh-TW" b="1" dirty="0">
                <a:latin typeface="標楷體" panose="03000509000000000000" pitchFamily="65" charset="-120"/>
                <a:ea typeface="標楷體" panose="03000509000000000000" pitchFamily="65" charset="-120"/>
              </a:rPr>
              <a:t>08</a:t>
            </a:r>
            <a:r>
              <a:rPr lang="zh-TW" altLang="en-US" b="1" dirty="0">
                <a:latin typeface="標楷體" panose="03000509000000000000" pitchFamily="65" charset="-120"/>
                <a:ea typeface="標楷體" panose="03000509000000000000" pitchFamily="65" charset="-120"/>
              </a:rPr>
              <a:t>：</a:t>
            </a:r>
            <a:r>
              <a:rPr lang="en-US" altLang="zh-TW" b="1" dirty="0">
                <a:latin typeface="標楷體" panose="03000509000000000000" pitchFamily="65" charset="-120"/>
                <a:ea typeface="標楷體" panose="03000509000000000000" pitchFamily="65" charset="-120"/>
              </a:rPr>
              <a:t>00</a:t>
            </a:r>
            <a:r>
              <a:rPr lang="zh-TW" altLang="en-US" b="1" dirty="0">
                <a:latin typeface="標楷體" panose="03000509000000000000" pitchFamily="65" charset="-120"/>
                <a:ea typeface="標楷體" panose="03000509000000000000" pitchFamily="65" charset="-120"/>
              </a:rPr>
              <a:t>、中午休息</a:t>
            </a:r>
            <a:r>
              <a:rPr lang="en-US" altLang="zh-TW" b="1" dirty="0">
                <a:latin typeface="標楷體" panose="03000509000000000000" pitchFamily="65" charset="-120"/>
                <a:ea typeface="標楷體" panose="03000509000000000000" pitchFamily="65" charset="-120"/>
              </a:rPr>
              <a:t>1</a:t>
            </a:r>
            <a:r>
              <a:rPr lang="zh-TW" altLang="en-US" b="1" dirty="0">
                <a:latin typeface="標楷體" panose="03000509000000000000" pitchFamily="65" charset="-120"/>
                <a:ea typeface="標楷體" panose="03000509000000000000" pitchFamily="65" charset="-120"/>
              </a:rPr>
              <a:t>小時、應下班時間為</a:t>
            </a:r>
            <a:r>
              <a:rPr lang="en-US" altLang="zh-TW" b="1" dirty="0">
                <a:latin typeface="標楷體" panose="03000509000000000000" pitchFamily="65" charset="-120"/>
                <a:ea typeface="標楷體" panose="03000509000000000000" pitchFamily="65" charset="-120"/>
              </a:rPr>
              <a:t>17</a:t>
            </a:r>
            <a:r>
              <a:rPr lang="zh-TW" altLang="en-US" b="1" dirty="0">
                <a:latin typeface="標楷體" panose="03000509000000000000" pitchFamily="65" charset="-120"/>
                <a:ea typeface="標楷體" panose="03000509000000000000" pitchFamily="65" charset="-120"/>
              </a:rPr>
              <a:t>：</a:t>
            </a:r>
            <a:r>
              <a:rPr lang="en-US" altLang="zh-TW" b="1" dirty="0">
                <a:latin typeface="標楷體" panose="03000509000000000000" pitchFamily="65" charset="-120"/>
                <a:ea typeface="標楷體" panose="03000509000000000000" pitchFamily="65" charset="-120"/>
              </a:rPr>
              <a:t>00</a:t>
            </a:r>
            <a:r>
              <a:rPr lang="zh-TW" altLang="en-US" b="1" dirty="0">
                <a:latin typeface="標楷體" panose="03000509000000000000" pitchFamily="65" charset="-120"/>
                <a:ea typeface="標楷體" panose="03000509000000000000" pitchFamily="65" charset="-120"/>
              </a:rPr>
              <a:t>、自</a:t>
            </a:r>
            <a:r>
              <a:rPr lang="en-US" altLang="zh-TW" b="1" dirty="0">
                <a:latin typeface="標楷體" panose="03000509000000000000" pitchFamily="65" charset="-120"/>
                <a:ea typeface="標楷體" panose="03000509000000000000" pitchFamily="65" charset="-120"/>
              </a:rPr>
              <a:t>17</a:t>
            </a:r>
            <a:r>
              <a:rPr lang="zh-TW" altLang="en-US" b="1" dirty="0">
                <a:latin typeface="標楷體" panose="03000509000000000000" pitchFamily="65" charset="-120"/>
                <a:ea typeface="標楷體" panose="03000509000000000000" pitchFamily="65" charset="-120"/>
              </a:rPr>
              <a:t>：</a:t>
            </a:r>
            <a:r>
              <a:rPr lang="en-US" altLang="zh-TW" b="1" dirty="0">
                <a:latin typeface="標楷體" panose="03000509000000000000" pitchFamily="65" charset="-120"/>
                <a:ea typeface="標楷體" panose="03000509000000000000" pitchFamily="65" charset="-120"/>
              </a:rPr>
              <a:t>00</a:t>
            </a:r>
            <a:r>
              <a:rPr lang="zh-TW" altLang="en-US" b="1" dirty="0">
                <a:latin typeface="標楷體" panose="03000509000000000000" pitchFamily="65" charset="-120"/>
                <a:ea typeface="標楷體" panose="03000509000000000000" pitchFamily="65" charset="-120"/>
              </a:rPr>
              <a:t>開始加班至</a:t>
            </a:r>
            <a:r>
              <a:rPr lang="en-US" altLang="zh-TW" b="1" dirty="0">
                <a:latin typeface="標楷體" panose="03000509000000000000" pitchFamily="65" charset="-120"/>
                <a:ea typeface="標楷體" panose="03000509000000000000" pitchFamily="65" charset="-120"/>
              </a:rPr>
              <a:t>23</a:t>
            </a:r>
            <a:r>
              <a:rPr lang="zh-TW" altLang="en-US" b="1" dirty="0">
                <a:latin typeface="標楷體" panose="03000509000000000000" pitchFamily="65" charset="-120"/>
                <a:ea typeface="標楷體" panose="03000509000000000000" pitchFamily="65" charset="-120"/>
              </a:rPr>
              <a:t>：</a:t>
            </a:r>
            <a:r>
              <a:rPr lang="en-US" altLang="zh-TW" b="1" dirty="0">
                <a:latin typeface="標楷體" panose="03000509000000000000" pitchFamily="65" charset="-120"/>
                <a:ea typeface="標楷體" panose="03000509000000000000" pitchFamily="65" charset="-120"/>
              </a:rPr>
              <a:t>30</a:t>
            </a:r>
            <a:r>
              <a:rPr lang="zh-TW" altLang="en-US" b="1" dirty="0">
                <a:latin typeface="標楷體" panose="03000509000000000000" pitchFamily="65" charset="-120"/>
                <a:ea typeface="標楷體" panose="03000509000000000000" pitchFamily="65" charset="-120"/>
              </a:rPr>
              <a:t>下班，其</a:t>
            </a:r>
            <a:r>
              <a:rPr lang="en-US" altLang="zh-TW" b="1" dirty="0">
                <a:latin typeface="標楷體" panose="03000509000000000000" pitchFamily="65" charset="-120"/>
                <a:ea typeface="標楷體" panose="03000509000000000000" pitchFamily="65" charset="-120"/>
              </a:rPr>
              <a:t>4</a:t>
            </a:r>
            <a:r>
              <a:rPr lang="zh-TW" altLang="en-US" b="1" dirty="0">
                <a:latin typeface="標楷體" panose="03000509000000000000" pitchFamily="65" charset="-120"/>
                <a:ea typeface="標楷體" panose="03000509000000000000" pitchFamily="65" charset="-120"/>
              </a:rPr>
              <a:t>月</a:t>
            </a:r>
            <a:r>
              <a:rPr lang="en-US" altLang="zh-TW" b="1" dirty="0">
                <a:latin typeface="標楷體" panose="03000509000000000000" pitchFamily="65" charset="-120"/>
                <a:ea typeface="標楷體" panose="03000509000000000000" pitchFamily="65" charset="-120"/>
              </a:rPr>
              <a:t>8</a:t>
            </a:r>
            <a:r>
              <a:rPr lang="zh-TW" altLang="en-US" b="1" dirty="0">
                <a:latin typeface="標楷體" panose="03000509000000000000" pitchFamily="65" charset="-120"/>
                <a:ea typeface="標楷體" panose="03000509000000000000" pitchFamily="65" charset="-120"/>
              </a:rPr>
              <a:t>日辦公時數為</a:t>
            </a:r>
            <a:r>
              <a:rPr lang="en-US" altLang="zh-TW" b="1" dirty="0">
                <a:latin typeface="標楷體" panose="03000509000000000000" pitchFamily="65" charset="-120"/>
                <a:ea typeface="標楷體" panose="03000509000000000000" pitchFamily="65" charset="-120"/>
              </a:rPr>
              <a:t>14.5</a:t>
            </a:r>
            <a:r>
              <a:rPr lang="zh-TW" altLang="en-US" b="1" dirty="0">
                <a:latin typeface="標楷體" panose="03000509000000000000" pitchFamily="65" charset="-120"/>
                <a:ea typeface="標楷體" panose="03000509000000000000" pitchFamily="65" charset="-120"/>
              </a:rPr>
              <a:t>小時。</a:t>
            </a:r>
          </a:p>
          <a:p>
            <a:pPr lvl="1"/>
            <a:r>
              <a:rPr lang="en-US" altLang="zh-TW" b="1" dirty="0">
                <a:latin typeface="標楷體" panose="03000509000000000000" pitchFamily="65" charset="-120"/>
                <a:ea typeface="標楷體" panose="03000509000000000000" pitchFamily="65" charset="-120"/>
              </a:rPr>
              <a:t>4</a:t>
            </a:r>
            <a:r>
              <a:rPr lang="zh-TW" altLang="en-US" b="1" dirty="0">
                <a:latin typeface="標楷體" panose="03000509000000000000" pitchFamily="65" charset="-120"/>
                <a:ea typeface="標楷體" panose="03000509000000000000" pitchFamily="65" charset="-120"/>
              </a:rPr>
              <a:t>月</a:t>
            </a:r>
            <a:r>
              <a:rPr lang="en-US" altLang="zh-TW" b="1" dirty="0">
                <a:latin typeface="標楷體" panose="03000509000000000000" pitchFamily="65" charset="-120"/>
                <a:ea typeface="標楷體" panose="03000509000000000000" pitchFamily="65" charset="-120"/>
              </a:rPr>
              <a:t>9</a:t>
            </a:r>
            <a:r>
              <a:rPr lang="zh-TW" altLang="en-US" b="1" dirty="0">
                <a:latin typeface="標楷體" panose="03000509000000000000" pitchFamily="65" charset="-120"/>
                <a:ea typeface="標楷體" panose="03000509000000000000" pitchFamily="65" charset="-120"/>
              </a:rPr>
              <a:t>日：到班時間</a:t>
            </a:r>
            <a:r>
              <a:rPr lang="en-US" altLang="zh-TW" b="1" dirty="0">
                <a:latin typeface="標楷體" panose="03000509000000000000" pitchFamily="65" charset="-120"/>
                <a:ea typeface="標楷體" panose="03000509000000000000" pitchFamily="65" charset="-120"/>
              </a:rPr>
              <a:t>08</a:t>
            </a:r>
            <a:r>
              <a:rPr lang="zh-TW" altLang="en-US" b="1" dirty="0">
                <a:latin typeface="標楷體" panose="03000509000000000000" pitchFamily="65" charset="-120"/>
                <a:ea typeface="標楷體" panose="03000509000000000000" pitchFamily="65" charset="-120"/>
              </a:rPr>
              <a:t>：</a:t>
            </a:r>
            <a:r>
              <a:rPr lang="en-US" altLang="zh-TW" b="1" dirty="0">
                <a:latin typeface="標楷體" panose="03000509000000000000" pitchFamily="65" charset="-120"/>
                <a:ea typeface="標楷體" panose="03000509000000000000" pitchFamily="65" charset="-120"/>
              </a:rPr>
              <a:t>00</a:t>
            </a:r>
            <a:r>
              <a:rPr lang="zh-TW" altLang="en-US" b="1" dirty="0">
                <a:latin typeface="標楷體" panose="03000509000000000000" pitchFamily="65" charset="-120"/>
                <a:ea typeface="標楷體" panose="03000509000000000000" pitchFamily="65" charset="-120"/>
              </a:rPr>
              <a:t>、中午休息</a:t>
            </a:r>
            <a:r>
              <a:rPr lang="en-US" altLang="zh-TW" b="1" dirty="0">
                <a:latin typeface="標楷體" panose="03000509000000000000" pitchFamily="65" charset="-120"/>
                <a:ea typeface="標楷體" panose="03000509000000000000" pitchFamily="65" charset="-120"/>
              </a:rPr>
              <a:t>1</a:t>
            </a:r>
            <a:r>
              <a:rPr lang="zh-TW" altLang="en-US" b="1" dirty="0">
                <a:latin typeface="標楷體" panose="03000509000000000000" pitchFamily="65" charset="-120"/>
                <a:ea typeface="標楷體" panose="03000509000000000000" pitchFamily="65" charset="-120"/>
              </a:rPr>
              <a:t>小時、應下班時間為</a:t>
            </a:r>
            <a:r>
              <a:rPr lang="en-US" altLang="zh-TW" b="1" dirty="0">
                <a:latin typeface="標楷體" panose="03000509000000000000" pitchFamily="65" charset="-120"/>
                <a:ea typeface="標楷體" panose="03000509000000000000" pitchFamily="65" charset="-120"/>
              </a:rPr>
              <a:t>17</a:t>
            </a:r>
            <a:r>
              <a:rPr lang="zh-TW" altLang="en-US" b="1" dirty="0">
                <a:latin typeface="標楷體" panose="03000509000000000000" pitchFamily="65" charset="-120"/>
                <a:ea typeface="標楷體" panose="03000509000000000000" pitchFamily="65" charset="-120"/>
              </a:rPr>
              <a:t>：</a:t>
            </a:r>
            <a:r>
              <a:rPr lang="en-US" altLang="zh-TW" b="1" dirty="0">
                <a:latin typeface="標楷體" panose="03000509000000000000" pitchFamily="65" charset="-120"/>
                <a:ea typeface="標楷體" panose="03000509000000000000" pitchFamily="65" charset="-120"/>
              </a:rPr>
              <a:t>00</a:t>
            </a:r>
            <a:r>
              <a:rPr lang="zh-TW" altLang="en-US" b="1" dirty="0">
                <a:latin typeface="標楷體" panose="03000509000000000000" pitchFamily="65" charset="-120"/>
                <a:ea typeface="標楷體" panose="03000509000000000000" pitchFamily="65" charset="-120"/>
              </a:rPr>
              <a:t>、自</a:t>
            </a:r>
            <a:r>
              <a:rPr lang="en-US" altLang="zh-TW" b="1" dirty="0">
                <a:latin typeface="標楷體" panose="03000509000000000000" pitchFamily="65" charset="-120"/>
                <a:ea typeface="標楷體" panose="03000509000000000000" pitchFamily="65" charset="-120"/>
              </a:rPr>
              <a:t>17</a:t>
            </a:r>
            <a:r>
              <a:rPr lang="zh-TW" altLang="en-US" b="1" dirty="0">
                <a:latin typeface="標楷體" panose="03000509000000000000" pitchFamily="65" charset="-120"/>
                <a:ea typeface="標楷體" panose="03000509000000000000" pitchFamily="65" charset="-120"/>
              </a:rPr>
              <a:t>：</a:t>
            </a:r>
            <a:r>
              <a:rPr lang="en-US" altLang="zh-TW" b="1" dirty="0">
                <a:latin typeface="標楷體" panose="03000509000000000000" pitchFamily="65" charset="-120"/>
                <a:ea typeface="標楷體" panose="03000509000000000000" pitchFamily="65" charset="-120"/>
              </a:rPr>
              <a:t>00</a:t>
            </a:r>
            <a:r>
              <a:rPr lang="zh-TW" altLang="en-US" b="1" dirty="0">
                <a:latin typeface="標楷體" panose="03000509000000000000" pitchFamily="65" charset="-120"/>
                <a:ea typeface="標楷體" panose="03000509000000000000" pitchFamily="65" charset="-120"/>
              </a:rPr>
              <a:t>開始加班至</a:t>
            </a:r>
            <a:r>
              <a:rPr lang="en-US" altLang="zh-TW" b="1" dirty="0">
                <a:latin typeface="標楷體" panose="03000509000000000000" pitchFamily="65" charset="-120"/>
                <a:ea typeface="標楷體" panose="03000509000000000000" pitchFamily="65" charset="-120"/>
              </a:rPr>
              <a:t>23</a:t>
            </a:r>
            <a:r>
              <a:rPr lang="zh-TW" altLang="en-US" b="1" dirty="0">
                <a:latin typeface="標楷體" panose="03000509000000000000" pitchFamily="65" charset="-120"/>
                <a:ea typeface="標楷體" panose="03000509000000000000" pitchFamily="65" charset="-120"/>
              </a:rPr>
              <a:t>：</a:t>
            </a:r>
            <a:r>
              <a:rPr lang="en-US" altLang="zh-TW" b="1" dirty="0">
                <a:latin typeface="標楷體" panose="03000509000000000000" pitchFamily="65" charset="-120"/>
                <a:ea typeface="標楷體" panose="03000509000000000000" pitchFamily="65" charset="-120"/>
              </a:rPr>
              <a:t>30</a:t>
            </a:r>
            <a:r>
              <a:rPr lang="zh-TW" altLang="en-US" b="1" dirty="0">
                <a:latin typeface="標楷體" panose="03000509000000000000" pitchFamily="65" charset="-120"/>
                <a:ea typeface="標楷體" panose="03000509000000000000" pitchFamily="65" charset="-120"/>
              </a:rPr>
              <a:t>下班，其</a:t>
            </a:r>
            <a:r>
              <a:rPr lang="en-US" altLang="zh-TW" b="1" dirty="0">
                <a:latin typeface="標楷體" panose="03000509000000000000" pitchFamily="65" charset="-120"/>
                <a:ea typeface="標楷體" panose="03000509000000000000" pitchFamily="65" charset="-120"/>
              </a:rPr>
              <a:t>4</a:t>
            </a:r>
            <a:r>
              <a:rPr lang="zh-TW" altLang="en-US" b="1" dirty="0">
                <a:latin typeface="標楷體" panose="03000509000000000000" pitchFamily="65" charset="-120"/>
                <a:ea typeface="標楷體" panose="03000509000000000000" pitchFamily="65" charset="-120"/>
              </a:rPr>
              <a:t>月</a:t>
            </a:r>
            <a:r>
              <a:rPr lang="en-US" altLang="zh-TW" b="1" dirty="0">
                <a:latin typeface="標楷體" panose="03000509000000000000" pitchFamily="65" charset="-120"/>
                <a:ea typeface="標楷體" panose="03000509000000000000" pitchFamily="65" charset="-120"/>
              </a:rPr>
              <a:t>9</a:t>
            </a:r>
            <a:r>
              <a:rPr lang="zh-TW" altLang="en-US" b="1" dirty="0">
                <a:latin typeface="標楷體" panose="03000509000000000000" pitchFamily="65" charset="-120"/>
                <a:ea typeface="標楷體" panose="03000509000000000000" pitchFamily="65" charset="-120"/>
              </a:rPr>
              <a:t>日辦公時數為</a:t>
            </a:r>
            <a:r>
              <a:rPr lang="en-US" altLang="zh-TW" b="1" dirty="0">
                <a:latin typeface="標楷體" panose="03000509000000000000" pitchFamily="65" charset="-120"/>
                <a:ea typeface="標楷體" panose="03000509000000000000" pitchFamily="65" charset="-120"/>
              </a:rPr>
              <a:t>14.5</a:t>
            </a:r>
            <a:r>
              <a:rPr lang="zh-TW" altLang="en-US" b="1" dirty="0">
                <a:latin typeface="標楷體" panose="03000509000000000000" pitchFamily="65" charset="-120"/>
                <a:ea typeface="標楷體" panose="03000509000000000000" pitchFamily="65" charset="-120"/>
              </a:rPr>
              <a:t>小時。</a:t>
            </a:r>
          </a:p>
          <a:p>
            <a:pPr lvl="1"/>
            <a:r>
              <a:rPr lang="en-US" altLang="zh-TW" b="1" dirty="0">
                <a:latin typeface="標楷體" panose="03000509000000000000" pitchFamily="65" charset="-120"/>
                <a:ea typeface="標楷體" panose="03000509000000000000" pitchFamily="65" charset="-120"/>
              </a:rPr>
              <a:t>4</a:t>
            </a:r>
            <a:r>
              <a:rPr lang="zh-TW" altLang="en-US" b="1" dirty="0">
                <a:latin typeface="標楷體" panose="03000509000000000000" pitchFamily="65" charset="-120"/>
                <a:ea typeface="標楷體" panose="03000509000000000000" pitchFamily="65" charset="-120"/>
              </a:rPr>
              <a:t>月</a:t>
            </a:r>
            <a:r>
              <a:rPr lang="en-US" altLang="zh-TW" b="1" dirty="0">
                <a:latin typeface="標楷體" panose="03000509000000000000" pitchFamily="65" charset="-120"/>
                <a:ea typeface="標楷體" panose="03000509000000000000" pitchFamily="65" charset="-120"/>
              </a:rPr>
              <a:t>10</a:t>
            </a:r>
            <a:r>
              <a:rPr lang="zh-TW" altLang="en-US" b="1" dirty="0">
                <a:latin typeface="標楷體" panose="03000509000000000000" pitchFamily="65" charset="-120"/>
                <a:ea typeface="標楷體" panose="03000509000000000000" pitchFamily="65" charset="-120"/>
              </a:rPr>
              <a:t>日：到班時間</a:t>
            </a:r>
            <a:r>
              <a:rPr lang="en-US" altLang="zh-TW" b="1" dirty="0">
                <a:latin typeface="標楷體" panose="03000509000000000000" pitchFamily="65" charset="-120"/>
                <a:ea typeface="標楷體" panose="03000509000000000000" pitchFamily="65" charset="-120"/>
              </a:rPr>
              <a:t>08</a:t>
            </a:r>
            <a:r>
              <a:rPr lang="zh-TW" altLang="en-US" b="1" dirty="0">
                <a:latin typeface="標楷體" panose="03000509000000000000" pitchFamily="65" charset="-120"/>
                <a:ea typeface="標楷體" panose="03000509000000000000" pitchFamily="65" charset="-120"/>
              </a:rPr>
              <a:t>：</a:t>
            </a:r>
            <a:r>
              <a:rPr lang="en-US" altLang="zh-TW" b="1" dirty="0">
                <a:latin typeface="標楷體" panose="03000509000000000000" pitchFamily="65" charset="-120"/>
                <a:ea typeface="標楷體" panose="03000509000000000000" pitchFamily="65" charset="-120"/>
              </a:rPr>
              <a:t>00</a:t>
            </a:r>
            <a:r>
              <a:rPr lang="zh-TW" altLang="en-US" b="1" dirty="0">
                <a:latin typeface="標楷體" panose="03000509000000000000" pitchFamily="65" charset="-120"/>
                <a:ea typeface="標楷體" panose="03000509000000000000" pitchFamily="65" charset="-120"/>
              </a:rPr>
              <a:t>、中午休息</a:t>
            </a:r>
            <a:r>
              <a:rPr lang="en-US" altLang="zh-TW" b="1" dirty="0">
                <a:latin typeface="標楷體" panose="03000509000000000000" pitchFamily="65" charset="-120"/>
                <a:ea typeface="標楷體" panose="03000509000000000000" pitchFamily="65" charset="-120"/>
              </a:rPr>
              <a:t>1</a:t>
            </a:r>
            <a:r>
              <a:rPr lang="zh-TW" altLang="en-US" b="1" dirty="0">
                <a:latin typeface="標楷體" panose="03000509000000000000" pitchFamily="65" charset="-120"/>
                <a:ea typeface="標楷體" panose="03000509000000000000" pitchFamily="65" charset="-120"/>
              </a:rPr>
              <a:t>小時、應下班時間為</a:t>
            </a:r>
            <a:r>
              <a:rPr lang="en-US" altLang="zh-TW" b="1" dirty="0">
                <a:latin typeface="標楷體" panose="03000509000000000000" pitchFamily="65" charset="-120"/>
                <a:ea typeface="標楷體" panose="03000509000000000000" pitchFamily="65" charset="-120"/>
              </a:rPr>
              <a:t>17</a:t>
            </a:r>
            <a:r>
              <a:rPr lang="zh-TW" altLang="en-US" b="1" dirty="0">
                <a:latin typeface="標楷體" panose="03000509000000000000" pitchFamily="65" charset="-120"/>
                <a:ea typeface="標楷體" panose="03000509000000000000" pitchFamily="65" charset="-120"/>
              </a:rPr>
              <a:t>：</a:t>
            </a:r>
            <a:r>
              <a:rPr lang="en-US" altLang="zh-TW" b="1" dirty="0">
                <a:latin typeface="標楷體" panose="03000509000000000000" pitchFamily="65" charset="-120"/>
                <a:ea typeface="標楷體" panose="03000509000000000000" pitchFamily="65" charset="-120"/>
              </a:rPr>
              <a:t>00</a:t>
            </a:r>
            <a:r>
              <a:rPr lang="zh-TW" altLang="en-US" b="1" dirty="0">
                <a:latin typeface="標楷體" panose="03000509000000000000" pitchFamily="65" charset="-120"/>
                <a:ea typeface="標楷體" panose="03000509000000000000" pitchFamily="65" charset="-120"/>
              </a:rPr>
              <a:t>、自</a:t>
            </a:r>
            <a:r>
              <a:rPr lang="en-US" altLang="zh-TW" b="1" dirty="0">
                <a:latin typeface="標楷體" panose="03000509000000000000" pitchFamily="65" charset="-120"/>
                <a:ea typeface="標楷體" panose="03000509000000000000" pitchFamily="65" charset="-120"/>
              </a:rPr>
              <a:t>17</a:t>
            </a:r>
            <a:r>
              <a:rPr lang="zh-TW" altLang="en-US" b="1" dirty="0">
                <a:latin typeface="標楷體" panose="03000509000000000000" pitchFamily="65" charset="-120"/>
                <a:ea typeface="標楷體" panose="03000509000000000000" pitchFamily="65" charset="-120"/>
              </a:rPr>
              <a:t>：</a:t>
            </a:r>
            <a:r>
              <a:rPr lang="en-US" altLang="zh-TW" b="1" dirty="0">
                <a:latin typeface="標楷體" panose="03000509000000000000" pitchFamily="65" charset="-120"/>
                <a:ea typeface="標楷體" panose="03000509000000000000" pitchFamily="65" charset="-120"/>
              </a:rPr>
              <a:t>00</a:t>
            </a:r>
            <a:r>
              <a:rPr lang="zh-TW" altLang="en-US" b="1" dirty="0">
                <a:latin typeface="標楷體" panose="03000509000000000000" pitchFamily="65" charset="-120"/>
                <a:ea typeface="標楷體" panose="03000509000000000000" pitchFamily="65" charset="-120"/>
              </a:rPr>
              <a:t>開始加班至</a:t>
            </a:r>
            <a:r>
              <a:rPr lang="en-US" altLang="zh-TW" b="1" dirty="0">
                <a:latin typeface="標楷體" panose="03000509000000000000" pitchFamily="65" charset="-120"/>
                <a:ea typeface="標楷體" panose="03000509000000000000" pitchFamily="65" charset="-120"/>
              </a:rPr>
              <a:t>23</a:t>
            </a:r>
            <a:r>
              <a:rPr lang="zh-TW" altLang="en-US" b="1" dirty="0">
                <a:latin typeface="標楷體" panose="03000509000000000000" pitchFamily="65" charset="-120"/>
                <a:ea typeface="標楷體" panose="03000509000000000000" pitchFamily="65" charset="-120"/>
              </a:rPr>
              <a:t>：</a:t>
            </a:r>
            <a:r>
              <a:rPr lang="en-US" altLang="zh-TW" b="1" dirty="0">
                <a:latin typeface="標楷體" panose="03000509000000000000" pitchFamily="65" charset="-120"/>
                <a:ea typeface="標楷體" panose="03000509000000000000" pitchFamily="65" charset="-120"/>
              </a:rPr>
              <a:t>30</a:t>
            </a:r>
            <a:r>
              <a:rPr lang="zh-TW" altLang="en-US" b="1" dirty="0">
                <a:latin typeface="標楷體" panose="03000509000000000000" pitchFamily="65" charset="-120"/>
                <a:ea typeface="標楷體" panose="03000509000000000000" pitchFamily="65" charset="-120"/>
              </a:rPr>
              <a:t>下班，其</a:t>
            </a:r>
            <a:r>
              <a:rPr lang="en-US" altLang="zh-TW" b="1" dirty="0">
                <a:latin typeface="標楷體" panose="03000509000000000000" pitchFamily="65" charset="-120"/>
                <a:ea typeface="標楷體" panose="03000509000000000000" pitchFamily="65" charset="-120"/>
              </a:rPr>
              <a:t>4</a:t>
            </a:r>
            <a:r>
              <a:rPr lang="zh-TW" altLang="en-US" b="1" dirty="0">
                <a:latin typeface="標楷體" panose="03000509000000000000" pitchFamily="65" charset="-120"/>
                <a:ea typeface="標楷體" panose="03000509000000000000" pitchFamily="65" charset="-120"/>
              </a:rPr>
              <a:t>月</a:t>
            </a:r>
            <a:r>
              <a:rPr lang="en-US" altLang="zh-TW" b="1" dirty="0">
                <a:latin typeface="標楷體" panose="03000509000000000000" pitchFamily="65" charset="-120"/>
                <a:ea typeface="標楷體" panose="03000509000000000000" pitchFamily="65" charset="-120"/>
              </a:rPr>
              <a:t>10</a:t>
            </a:r>
            <a:r>
              <a:rPr lang="zh-TW" altLang="en-US" b="1" dirty="0">
                <a:latin typeface="標楷體" panose="03000509000000000000" pitchFamily="65" charset="-120"/>
                <a:ea typeface="標楷體" panose="03000509000000000000" pitchFamily="65" charset="-120"/>
              </a:rPr>
              <a:t>日辦公時數為</a:t>
            </a:r>
            <a:r>
              <a:rPr lang="en-US" altLang="zh-TW" b="1" dirty="0">
                <a:latin typeface="標楷體" panose="03000509000000000000" pitchFamily="65" charset="-120"/>
                <a:ea typeface="標楷體" panose="03000509000000000000" pitchFamily="65" charset="-120"/>
              </a:rPr>
              <a:t>14.5</a:t>
            </a:r>
            <a:r>
              <a:rPr lang="zh-TW" altLang="en-US" b="1" dirty="0">
                <a:latin typeface="標楷體" panose="03000509000000000000" pitchFamily="65" charset="-120"/>
                <a:ea typeface="標楷體" panose="03000509000000000000" pitchFamily="65" charset="-120"/>
              </a:rPr>
              <a:t>小時。</a:t>
            </a:r>
            <a:endParaRPr lang="en-US" altLang="zh-TW" b="1" dirty="0">
              <a:latin typeface="標楷體" panose="03000509000000000000" pitchFamily="65" charset="-120"/>
              <a:ea typeface="標楷體" panose="03000509000000000000" pitchFamily="65" charset="-120"/>
            </a:endParaRPr>
          </a:p>
          <a:p>
            <a:pPr lvl="1"/>
            <a:r>
              <a:rPr lang="zh-TW" altLang="en-US" b="1" dirty="0">
                <a:latin typeface="標楷體" panose="03000509000000000000" pitchFamily="65" charset="-120"/>
                <a:ea typeface="標楷體" panose="03000509000000000000" pitchFamily="65" charset="-120"/>
              </a:rPr>
              <a:t>本件</a:t>
            </a:r>
            <a:r>
              <a:rPr lang="en-US" altLang="zh-TW" b="1" dirty="0">
                <a:latin typeface="標楷體" panose="03000509000000000000" pitchFamily="65" charset="-120"/>
                <a:ea typeface="標楷體" panose="03000509000000000000" pitchFamily="65" charset="-120"/>
              </a:rPr>
              <a:t>4/7</a:t>
            </a:r>
            <a:r>
              <a:rPr lang="zh-TW" altLang="en-US" b="1" dirty="0">
                <a:latin typeface="標楷體" panose="03000509000000000000" pitchFamily="65" charset="-120"/>
                <a:ea typeface="標楷體" panose="03000509000000000000" pitchFamily="65" charset="-120"/>
              </a:rPr>
              <a:t>～</a:t>
            </a:r>
            <a:r>
              <a:rPr lang="en-US" altLang="zh-TW" b="1" dirty="0">
                <a:latin typeface="標楷體" panose="03000509000000000000" pitchFamily="65" charset="-120"/>
                <a:ea typeface="標楷體" panose="03000509000000000000" pitchFamily="65" charset="-120"/>
              </a:rPr>
              <a:t>4/10</a:t>
            </a:r>
            <a:r>
              <a:rPr lang="zh-TW" altLang="en-US" b="1" dirty="0">
                <a:latin typeface="標楷體" panose="03000509000000000000" pitchFamily="65" charset="-120"/>
                <a:ea typeface="標楷體" panose="03000509000000000000" pitchFamily="65" charset="-120"/>
              </a:rPr>
              <a:t>連續</a:t>
            </a:r>
            <a:r>
              <a:rPr lang="en-US" altLang="zh-TW" b="1" dirty="0">
                <a:latin typeface="標楷體" panose="03000509000000000000" pitchFamily="65" charset="-120"/>
                <a:ea typeface="標楷體" panose="03000509000000000000" pitchFamily="65" charset="-120"/>
              </a:rPr>
              <a:t>4</a:t>
            </a:r>
            <a:r>
              <a:rPr lang="zh-TW" altLang="en-US" b="1" dirty="0">
                <a:latin typeface="標楷體" panose="03000509000000000000" pitchFamily="65" charset="-120"/>
                <a:ea typeface="標楷體" panose="03000509000000000000" pitchFamily="65" charset="-120"/>
              </a:rPr>
              <a:t>日工時：</a:t>
            </a:r>
            <a:r>
              <a:rPr lang="en-US" altLang="zh-TW" b="1" dirty="0">
                <a:latin typeface="標楷體" panose="03000509000000000000" pitchFamily="65" charset="-120"/>
                <a:ea typeface="標楷體" panose="03000509000000000000" pitchFamily="65" charset="-120"/>
              </a:rPr>
              <a:t>8:00-23</a:t>
            </a:r>
            <a:r>
              <a:rPr lang="zh-TW" altLang="en-US" b="1" dirty="0">
                <a:latin typeface="標楷體" panose="03000509000000000000" pitchFamily="65" charset="-120"/>
                <a:ea typeface="標楷體" panose="03000509000000000000" pitchFamily="65" charset="-120"/>
              </a:rPr>
              <a:t>：</a:t>
            </a:r>
            <a:r>
              <a:rPr lang="en-US" altLang="zh-TW" b="1" dirty="0">
                <a:latin typeface="標楷體" panose="03000509000000000000" pitchFamily="65" charset="-120"/>
                <a:ea typeface="標楷體" panose="03000509000000000000" pitchFamily="65" charset="-120"/>
              </a:rPr>
              <a:t>30</a:t>
            </a:r>
            <a:r>
              <a:rPr lang="zh-TW" altLang="en-US" b="1" dirty="0">
                <a:latin typeface="標楷體" panose="03000509000000000000" pitchFamily="65" charset="-120"/>
                <a:ea typeface="標楷體" panose="03000509000000000000" pitchFamily="65" charset="-120"/>
              </a:rPr>
              <a:t>（休</a:t>
            </a:r>
            <a:r>
              <a:rPr lang="en-US" altLang="zh-TW" b="1" dirty="0">
                <a:latin typeface="標楷體" panose="03000509000000000000" pitchFamily="65" charset="-120"/>
                <a:ea typeface="標楷體" panose="03000509000000000000" pitchFamily="65" charset="-120"/>
              </a:rPr>
              <a:t>1</a:t>
            </a:r>
            <a:r>
              <a:rPr lang="zh-TW" altLang="en-US" b="1" dirty="0">
                <a:latin typeface="標楷體" panose="03000509000000000000" pitchFamily="65" charset="-120"/>
                <a:ea typeface="標楷體" panose="03000509000000000000" pitchFamily="65" charset="-120"/>
              </a:rPr>
              <a:t>小時），每日工時皆為</a:t>
            </a:r>
            <a:r>
              <a:rPr lang="en-US" altLang="zh-TW" b="1" dirty="0">
                <a:latin typeface="標楷體" panose="03000509000000000000" pitchFamily="65" charset="-120"/>
                <a:ea typeface="標楷體" panose="03000509000000000000" pitchFamily="65" charset="-120"/>
              </a:rPr>
              <a:t>14.5</a:t>
            </a:r>
            <a:r>
              <a:rPr lang="zh-TW" altLang="en-US" b="1" dirty="0">
                <a:latin typeface="標楷體" panose="03000509000000000000" pitchFamily="65" charset="-120"/>
                <a:ea typeface="標楷體" panose="03000509000000000000" pitchFamily="65" charset="-120"/>
              </a:rPr>
              <a:t>小時。依服勤辦法前</a:t>
            </a:r>
            <a:r>
              <a:rPr lang="en-US" altLang="zh-TW" b="1" dirty="0">
                <a:latin typeface="標楷體" panose="03000509000000000000" pitchFamily="65" charset="-120"/>
                <a:ea typeface="標楷體" panose="03000509000000000000" pitchFamily="65" charset="-120"/>
              </a:rPr>
              <a:t>3</a:t>
            </a:r>
            <a:r>
              <a:rPr lang="zh-TW" altLang="en-US" b="1" dirty="0">
                <a:latin typeface="標楷體" panose="03000509000000000000" pitchFamily="65" charset="-120"/>
                <a:ea typeface="標楷體" panose="03000509000000000000" pitchFamily="65" charset="-120"/>
              </a:rPr>
              <a:t>日得不受每日辦公時數（含延長辦公時數）上限</a:t>
            </a:r>
            <a:r>
              <a:rPr lang="en-US" altLang="zh-TW" b="1" dirty="0">
                <a:latin typeface="標楷體" panose="03000509000000000000" pitchFamily="65" charset="-120"/>
                <a:ea typeface="標楷體" panose="03000509000000000000" pitchFamily="65" charset="-120"/>
              </a:rPr>
              <a:t>14</a:t>
            </a:r>
            <a:r>
              <a:rPr lang="zh-TW" altLang="en-US" b="1" dirty="0">
                <a:latin typeface="標楷體" panose="03000509000000000000" pitchFamily="65" charset="-120"/>
                <a:ea typeface="標楷體" panose="03000509000000000000" pitchFamily="65" charset="-120"/>
              </a:rPr>
              <a:t>小時之限制。</a:t>
            </a:r>
            <a:r>
              <a:rPr lang="zh-TW" altLang="en-US" b="1" dirty="0">
                <a:solidFill>
                  <a:srgbClr val="FF0000"/>
                </a:solidFill>
                <a:latin typeface="標楷體" panose="03000509000000000000" pitchFamily="65" charset="-120"/>
                <a:ea typeface="標楷體" panose="03000509000000000000" pitchFamily="65" charset="-120"/>
              </a:rPr>
              <a:t>第</a:t>
            </a:r>
            <a:r>
              <a:rPr lang="en-US" altLang="zh-TW" b="1" dirty="0">
                <a:solidFill>
                  <a:srgbClr val="FF0000"/>
                </a:solidFill>
                <a:latin typeface="標楷體" panose="03000509000000000000" pitchFamily="65" charset="-120"/>
                <a:ea typeface="標楷體" panose="03000509000000000000" pitchFamily="65" charset="-120"/>
              </a:rPr>
              <a:t>4</a:t>
            </a:r>
            <a:r>
              <a:rPr lang="zh-TW" altLang="en-US" b="1" dirty="0">
                <a:solidFill>
                  <a:srgbClr val="FF0000"/>
                </a:solidFill>
                <a:latin typeface="標楷體" panose="03000509000000000000" pitchFamily="65" charset="-120"/>
                <a:ea typeface="標楷體" panose="03000509000000000000" pitchFamily="65" charset="-120"/>
              </a:rPr>
              <a:t>日至遲須於</a:t>
            </a:r>
            <a:r>
              <a:rPr lang="en-US" altLang="zh-TW" b="1" dirty="0">
                <a:solidFill>
                  <a:srgbClr val="FF0000"/>
                </a:solidFill>
                <a:latin typeface="標楷體" panose="03000509000000000000" pitchFamily="65" charset="-120"/>
                <a:ea typeface="標楷體" panose="03000509000000000000" pitchFamily="65" charset="-120"/>
              </a:rPr>
              <a:t>23:00</a:t>
            </a:r>
            <a:r>
              <a:rPr lang="zh-TW" altLang="en-US" b="1" dirty="0">
                <a:solidFill>
                  <a:srgbClr val="FF0000"/>
                </a:solidFill>
                <a:latin typeface="標楷體" panose="03000509000000000000" pitchFamily="65" charset="-120"/>
                <a:ea typeface="標楷體" panose="03000509000000000000" pitchFamily="65" charset="-120"/>
              </a:rPr>
              <a:t>下班</a:t>
            </a:r>
            <a:r>
              <a:rPr lang="en-US" altLang="zh-TW" b="1" dirty="0">
                <a:solidFill>
                  <a:srgbClr val="FF0000"/>
                </a:solidFill>
                <a:latin typeface="標楷體" panose="03000509000000000000" pitchFamily="65" charset="-120"/>
                <a:ea typeface="標楷體" panose="03000509000000000000" pitchFamily="65" charset="-120"/>
              </a:rPr>
              <a:t>【</a:t>
            </a:r>
            <a:r>
              <a:rPr lang="zh-TW" altLang="en-US" b="1" dirty="0">
                <a:solidFill>
                  <a:srgbClr val="FF0000"/>
                </a:solidFill>
                <a:latin typeface="標楷體" panose="03000509000000000000" pitchFamily="65" charset="-120"/>
                <a:ea typeface="標楷體" panose="03000509000000000000" pitchFamily="65" charset="-120"/>
              </a:rPr>
              <a:t>第</a:t>
            </a:r>
            <a:r>
              <a:rPr lang="en-US" altLang="zh-TW" b="1" dirty="0">
                <a:solidFill>
                  <a:srgbClr val="FF0000"/>
                </a:solidFill>
                <a:latin typeface="標楷體" panose="03000509000000000000" pitchFamily="65" charset="-120"/>
                <a:ea typeface="標楷體" panose="03000509000000000000" pitchFamily="65" charset="-120"/>
              </a:rPr>
              <a:t>4</a:t>
            </a:r>
            <a:r>
              <a:rPr lang="zh-TW" altLang="en-US" b="1" dirty="0">
                <a:solidFill>
                  <a:srgbClr val="FF0000"/>
                </a:solidFill>
                <a:latin typeface="標楷體" panose="03000509000000000000" pitchFamily="65" charset="-120"/>
                <a:ea typeface="標楷體" panose="03000509000000000000" pitchFamily="65" charset="-120"/>
              </a:rPr>
              <a:t>日不得超過</a:t>
            </a:r>
            <a:r>
              <a:rPr lang="en-US" altLang="zh-TW" b="1" dirty="0">
                <a:solidFill>
                  <a:srgbClr val="FF0000"/>
                </a:solidFill>
                <a:latin typeface="標楷體" panose="03000509000000000000" pitchFamily="65" charset="-120"/>
                <a:ea typeface="標楷體" panose="03000509000000000000" pitchFamily="65" charset="-120"/>
              </a:rPr>
              <a:t>14</a:t>
            </a:r>
            <a:r>
              <a:rPr lang="zh-TW" altLang="en-US" b="1" dirty="0">
                <a:solidFill>
                  <a:srgbClr val="FF0000"/>
                </a:solidFill>
                <a:latin typeface="標楷體" panose="03000509000000000000" pitchFamily="65" charset="-120"/>
                <a:ea typeface="標楷體" panose="03000509000000000000" pitchFamily="65" charset="-120"/>
              </a:rPr>
              <a:t>小時</a:t>
            </a:r>
            <a:r>
              <a:rPr lang="en-US" altLang="zh-TW" b="1" dirty="0">
                <a:solidFill>
                  <a:srgbClr val="FF0000"/>
                </a:solidFill>
                <a:latin typeface="標楷體" panose="03000509000000000000" pitchFamily="65" charset="-120"/>
                <a:ea typeface="標楷體" panose="03000509000000000000" pitchFamily="65" charset="-120"/>
              </a:rPr>
              <a:t>】</a:t>
            </a:r>
            <a:r>
              <a:rPr lang="zh-TW" altLang="en-US" b="1" dirty="0">
                <a:solidFill>
                  <a:srgbClr val="FF0000"/>
                </a:solidFill>
                <a:latin typeface="標楷體" panose="03000509000000000000" pitchFamily="65" charset="-120"/>
                <a:ea typeface="標楷體" panose="03000509000000000000" pitchFamily="65" charset="-120"/>
              </a:rPr>
              <a:t>，因此第</a:t>
            </a:r>
            <a:r>
              <a:rPr lang="en-US" altLang="zh-TW" b="1" dirty="0">
                <a:solidFill>
                  <a:srgbClr val="FF0000"/>
                </a:solidFill>
                <a:latin typeface="標楷體" panose="03000509000000000000" pitchFamily="65" charset="-120"/>
                <a:ea typeface="標楷體" panose="03000509000000000000" pitchFamily="65" charset="-120"/>
              </a:rPr>
              <a:t>4</a:t>
            </a:r>
            <a:r>
              <a:rPr lang="zh-TW" altLang="en-US" b="1" dirty="0">
                <a:solidFill>
                  <a:srgbClr val="FF0000"/>
                </a:solidFill>
                <a:latin typeface="標楷體" panose="03000509000000000000" pitchFamily="65" charset="-120"/>
                <a:ea typeface="標楷體" panose="03000509000000000000" pitchFamily="65" charset="-120"/>
              </a:rPr>
              <a:t>日不合規定。</a:t>
            </a:r>
            <a:endParaRPr lang="en-US" altLang="zh-TW" b="1" dirty="0">
              <a:solidFill>
                <a:srgbClr val="FF0000"/>
              </a:solidFill>
              <a:latin typeface="標楷體" panose="03000509000000000000" pitchFamily="65" charset="-120"/>
              <a:ea typeface="標楷體" panose="03000509000000000000" pitchFamily="65" charset="-120"/>
            </a:endParaRPr>
          </a:p>
          <a:p>
            <a:pPr lvl="1"/>
            <a:r>
              <a:rPr lang="zh-TW" altLang="en-US" b="1" dirty="0">
                <a:latin typeface="標楷體" panose="03000509000000000000" pitchFamily="65" charset="-120"/>
                <a:ea typeface="標楷體" panose="03000509000000000000" pitchFamily="65" charset="-120"/>
              </a:rPr>
              <a:t>事後</a:t>
            </a:r>
            <a:r>
              <a:rPr lang="en-US" altLang="zh-TW" b="1" dirty="0">
                <a:latin typeface="標楷體" panose="03000509000000000000" pitchFamily="65" charset="-120"/>
                <a:ea typeface="標楷體" panose="03000509000000000000" pitchFamily="65" charset="-120"/>
              </a:rPr>
              <a:t>1</a:t>
            </a:r>
            <a:r>
              <a:rPr lang="zh-TW" altLang="en-US" b="1" dirty="0">
                <a:latin typeface="標楷體" panose="03000509000000000000" pitchFamily="65" charset="-120"/>
                <a:ea typeface="標楷體" panose="03000509000000000000" pitchFamily="65" charset="-120"/>
              </a:rPr>
              <a:t>個月內須報教育部備查。</a:t>
            </a:r>
            <a:endParaRPr lang="en-US" altLang="zh-TW" b="1" dirty="0">
              <a:latin typeface="標楷體" panose="03000509000000000000" pitchFamily="65" charset="-120"/>
              <a:ea typeface="標楷體" panose="03000509000000000000" pitchFamily="65" charset="-120"/>
            </a:endParaRPr>
          </a:p>
          <a:p>
            <a:pPr lvl="1"/>
            <a:r>
              <a:rPr lang="zh-TW" altLang="en-US" b="1" dirty="0">
                <a:latin typeface="標楷體" panose="03000509000000000000" pitchFamily="65" charset="-120"/>
                <a:ea typeface="標楷體" panose="03000509000000000000" pitchFamily="65" charset="-120"/>
              </a:rPr>
              <a:t>應受每月延長辦公時數不得超過</a:t>
            </a:r>
            <a:r>
              <a:rPr lang="en-US" altLang="zh-TW" b="1" dirty="0">
                <a:latin typeface="標楷體" panose="03000509000000000000" pitchFamily="65" charset="-120"/>
                <a:ea typeface="標楷體" panose="03000509000000000000" pitchFamily="65" charset="-120"/>
              </a:rPr>
              <a:t>80</a:t>
            </a:r>
            <a:r>
              <a:rPr lang="zh-TW" altLang="en-US" b="1" dirty="0">
                <a:latin typeface="標楷體" panose="03000509000000000000" pitchFamily="65" charset="-120"/>
                <a:ea typeface="標楷體" panose="03000509000000000000" pitchFamily="65" charset="-120"/>
              </a:rPr>
              <a:t>小時之限制。</a:t>
            </a:r>
            <a:endParaRPr lang="en-US" altLang="zh-TW" b="1" dirty="0">
              <a:latin typeface="標楷體" panose="03000509000000000000" pitchFamily="65" charset="-120"/>
              <a:ea typeface="標楷體" panose="03000509000000000000" pitchFamily="65" charset="-120"/>
            </a:endParaRPr>
          </a:p>
          <a:p>
            <a:pPr algn="l"/>
            <a:endParaRPr lang="en-US" altLang="zh-TW" b="1" dirty="0">
              <a:latin typeface="+mj-ea"/>
              <a:ea typeface="+mj-ea"/>
            </a:endParaRPr>
          </a:p>
          <a:p>
            <a:pPr algn="l"/>
            <a:endParaRPr lang="en-US" altLang="zh-TW" b="1" dirty="0">
              <a:latin typeface="+mj-ea"/>
              <a:ea typeface="+mj-ea"/>
            </a:endParaRPr>
          </a:p>
          <a:p>
            <a:pPr algn="l"/>
            <a:endParaRPr lang="en-US" altLang="zh-TW" sz="26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4908387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EBF5FB"/>
        </a:solidFill>
        <a:effectLst/>
      </p:bgPr>
    </p:bg>
    <p:spTree>
      <p:nvGrpSpPr>
        <p:cNvPr id="1" name=""/>
        <p:cNvGrpSpPr/>
        <p:nvPr/>
      </p:nvGrpSpPr>
      <p:grpSpPr>
        <a:xfrm>
          <a:off x="0" y="0"/>
          <a:ext cx="0" cy="0"/>
          <a:chOff x="0" y="0"/>
          <a:chExt cx="0" cy="0"/>
        </a:xfrm>
      </p:grpSpPr>
      <p:sp>
        <p:nvSpPr>
          <p:cNvPr id="4" name="標題 3"/>
          <p:cNvSpPr>
            <a:spLocks noGrp="1"/>
          </p:cNvSpPr>
          <p:nvPr>
            <p:ph type="title"/>
          </p:nvPr>
        </p:nvSpPr>
        <p:spPr>
          <a:xfrm>
            <a:off x="997651" y="416921"/>
            <a:ext cx="6263511" cy="1292890"/>
          </a:xfrm>
        </p:spPr>
        <p:txBody>
          <a:bodyPr>
            <a:normAutofit/>
          </a:bodyPr>
          <a:lstStyle/>
          <a:p>
            <a:pPr algn="ctr"/>
            <a:r>
              <a:rPr lang="zh-TW" altLang="en-US" sz="6600" b="1" dirty="0">
                <a:ln w="13462">
                  <a:solidFill>
                    <a:schemeClr val="bg1"/>
                  </a:solidFill>
                  <a:prstDash val="solid"/>
                </a:ln>
                <a:solidFill>
                  <a:srgbClr val="002060"/>
                </a:solidFill>
                <a:latin typeface="+mn-ea"/>
                <a:ea typeface="+mn-ea"/>
              </a:rPr>
              <a:t>簡報結束</a:t>
            </a:r>
            <a:endParaRPr lang="zh-TW" altLang="en-US" sz="6600" b="1" dirty="0">
              <a:solidFill>
                <a:srgbClr val="002060"/>
              </a:solidFill>
              <a:latin typeface="+mn-ea"/>
              <a:ea typeface="+mn-ea"/>
            </a:endParaRPr>
          </a:p>
        </p:txBody>
      </p:sp>
      <p:sp>
        <p:nvSpPr>
          <p:cNvPr id="11" name="椭圆 6">
            <a:extLst>
              <a:ext uri="{FF2B5EF4-FFF2-40B4-BE49-F238E27FC236}">
                <a16:creationId xmlns:a16="http://schemas.microsoft.com/office/drawing/2014/main" id="{472F29EE-92B2-4E97-BAC3-A312E19E074A}"/>
              </a:ext>
            </a:extLst>
          </p:cNvPr>
          <p:cNvSpPr/>
          <p:nvPr>
            <p:custDataLst>
              <p:tags r:id="rId1"/>
            </p:custDataLst>
          </p:nvPr>
        </p:nvSpPr>
        <p:spPr>
          <a:xfrm>
            <a:off x="6881353" y="3133240"/>
            <a:ext cx="379809" cy="379810"/>
          </a:xfrm>
          <a:prstGeom prst="ellipse">
            <a:avLst/>
          </a:prstGeom>
          <a:solidFill>
            <a:srgbClr val="4FD5B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350"/>
          </a:p>
        </p:txBody>
      </p:sp>
      <p:sp>
        <p:nvSpPr>
          <p:cNvPr id="12" name="椭圆 7">
            <a:extLst>
              <a:ext uri="{FF2B5EF4-FFF2-40B4-BE49-F238E27FC236}">
                <a16:creationId xmlns:a16="http://schemas.microsoft.com/office/drawing/2014/main" id="{9DDC2A5A-6BCD-4B42-8A67-2A52C3988140}"/>
              </a:ext>
            </a:extLst>
          </p:cNvPr>
          <p:cNvSpPr/>
          <p:nvPr>
            <p:custDataLst>
              <p:tags r:id="rId2"/>
            </p:custDataLst>
          </p:nvPr>
        </p:nvSpPr>
        <p:spPr>
          <a:xfrm>
            <a:off x="5837176" y="2579600"/>
            <a:ext cx="173831" cy="173831"/>
          </a:xfrm>
          <a:prstGeom prst="ellipse">
            <a:avLst/>
          </a:prstGeom>
          <a:solidFill>
            <a:srgbClr val="4FD5B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350"/>
          </a:p>
        </p:txBody>
      </p:sp>
      <p:sp>
        <p:nvSpPr>
          <p:cNvPr id="13" name="椭圆 8">
            <a:extLst>
              <a:ext uri="{FF2B5EF4-FFF2-40B4-BE49-F238E27FC236}">
                <a16:creationId xmlns:a16="http://schemas.microsoft.com/office/drawing/2014/main" id="{6D044035-B774-4B78-AE3F-8E1FCFC09463}"/>
              </a:ext>
            </a:extLst>
          </p:cNvPr>
          <p:cNvSpPr/>
          <p:nvPr>
            <p:custDataLst>
              <p:tags r:id="rId3"/>
            </p:custDataLst>
          </p:nvPr>
        </p:nvSpPr>
        <p:spPr>
          <a:xfrm>
            <a:off x="2474851" y="4671527"/>
            <a:ext cx="379810" cy="379810"/>
          </a:xfrm>
          <a:prstGeom prst="ellipse">
            <a:avLst/>
          </a:prstGeom>
          <a:solidFill>
            <a:srgbClr val="4FD5B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350"/>
          </a:p>
        </p:txBody>
      </p:sp>
      <p:sp>
        <p:nvSpPr>
          <p:cNvPr id="14" name="椭圆 9">
            <a:extLst>
              <a:ext uri="{FF2B5EF4-FFF2-40B4-BE49-F238E27FC236}">
                <a16:creationId xmlns:a16="http://schemas.microsoft.com/office/drawing/2014/main" id="{42DE83E1-352D-4D0B-91D1-C404EF571368}"/>
              </a:ext>
            </a:extLst>
          </p:cNvPr>
          <p:cNvSpPr/>
          <p:nvPr>
            <p:custDataLst>
              <p:tags r:id="rId4"/>
            </p:custDataLst>
          </p:nvPr>
        </p:nvSpPr>
        <p:spPr>
          <a:xfrm>
            <a:off x="3816684" y="5178734"/>
            <a:ext cx="175022" cy="175022"/>
          </a:xfrm>
          <a:prstGeom prst="ellipse">
            <a:avLst/>
          </a:prstGeom>
          <a:solidFill>
            <a:srgbClr val="4FD5B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350"/>
          </a:p>
        </p:txBody>
      </p:sp>
      <p:sp>
        <p:nvSpPr>
          <p:cNvPr id="16" name="椭圆 41">
            <a:extLst>
              <a:ext uri="{FF2B5EF4-FFF2-40B4-BE49-F238E27FC236}">
                <a16:creationId xmlns:a16="http://schemas.microsoft.com/office/drawing/2014/main" id="{6F0AAE8E-A304-4BB9-AC54-E589E0CD40B4}"/>
              </a:ext>
            </a:extLst>
          </p:cNvPr>
          <p:cNvSpPr/>
          <p:nvPr>
            <p:custDataLst>
              <p:tags r:id="rId5"/>
            </p:custDataLst>
          </p:nvPr>
        </p:nvSpPr>
        <p:spPr>
          <a:xfrm>
            <a:off x="3050241" y="2035280"/>
            <a:ext cx="2695575" cy="2696765"/>
          </a:xfrm>
          <a:prstGeom prst="ellipse">
            <a:avLst/>
          </a:prstGeom>
          <a:noFill/>
          <a:ln>
            <a:solidFill>
              <a:srgbClr val="A5E9D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350"/>
          </a:p>
        </p:txBody>
      </p:sp>
      <p:sp>
        <p:nvSpPr>
          <p:cNvPr id="17" name="椭圆 28">
            <a:extLst>
              <a:ext uri="{FF2B5EF4-FFF2-40B4-BE49-F238E27FC236}">
                <a16:creationId xmlns:a16="http://schemas.microsoft.com/office/drawing/2014/main" id="{5B657CA2-09A6-47FE-ABE4-241D2208A00A}"/>
              </a:ext>
            </a:extLst>
          </p:cNvPr>
          <p:cNvSpPr/>
          <p:nvPr>
            <p:custDataLst>
              <p:tags r:id="rId6"/>
            </p:custDataLst>
          </p:nvPr>
        </p:nvSpPr>
        <p:spPr>
          <a:xfrm>
            <a:off x="2927608" y="2073378"/>
            <a:ext cx="2639615" cy="2638425"/>
          </a:xfrm>
          <a:prstGeom prst="ellipse">
            <a:avLst/>
          </a:prstGeom>
          <a:solidFill>
            <a:srgbClr val="4FD5B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zh-CN" altLang="en-US" sz="3300">
              <a:latin typeface="Broadway BT" panose="04040905080B02020502" pitchFamily="82" charset="0"/>
              <a:ea typeface="汉仪丫丫体简" panose="02010604000101010101" pitchFamily="2" charset="-122"/>
              <a:cs typeface="Verdana" panose="020B0604030504040204" pitchFamily="34" charset="0"/>
            </a:endParaRPr>
          </a:p>
        </p:txBody>
      </p:sp>
      <p:sp>
        <p:nvSpPr>
          <p:cNvPr id="18" name="任意多边形 52">
            <a:extLst>
              <a:ext uri="{FF2B5EF4-FFF2-40B4-BE49-F238E27FC236}">
                <a16:creationId xmlns:a16="http://schemas.microsoft.com/office/drawing/2014/main" id="{CA8D9B75-1EB0-42B6-B806-8CA27133E7A7}"/>
              </a:ext>
            </a:extLst>
          </p:cNvPr>
          <p:cNvSpPr/>
          <p:nvPr>
            <p:custDataLst>
              <p:tags r:id="rId7"/>
            </p:custDataLst>
          </p:nvPr>
        </p:nvSpPr>
        <p:spPr>
          <a:xfrm>
            <a:off x="3162838" y="2970633"/>
            <a:ext cx="2133672" cy="1121992"/>
          </a:xfrm>
          <a:custGeom>
            <a:avLst/>
            <a:gdLst/>
            <a:ahLst/>
            <a:cxnLst/>
            <a:rect l="l" t="t" r="r" b="b"/>
            <a:pathLst>
              <a:path w="2844896" h="1495989">
                <a:moveTo>
                  <a:pt x="2078407" y="914550"/>
                </a:moveTo>
                <a:lnTo>
                  <a:pt x="2165192" y="914550"/>
                </a:lnTo>
                <a:cubicBezTo>
                  <a:pt x="2170510" y="913995"/>
                  <a:pt x="2178162" y="914725"/>
                  <a:pt x="2188147" y="916741"/>
                </a:cubicBezTo>
                <a:cubicBezTo>
                  <a:pt x="2198133" y="918757"/>
                  <a:pt x="2203689" y="925393"/>
                  <a:pt x="2204816" y="936648"/>
                </a:cubicBezTo>
                <a:cubicBezTo>
                  <a:pt x="2204289" y="946413"/>
                  <a:pt x="2199924" y="952707"/>
                  <a:pt x="2191721" y="955529"/>
                </a:cubicBezTo>
                <a:cubicBezTo>
                  <a:pt x="2183518" y="958351"/>
                  <a:pt x="2174637" y="964645"/>
                  <a:pt x="2165079" y="974410"/>
                </a:cubicBezTo>
                <a:cubicBezTo>
                  <a:pt x="2155521" y="984174"/>
                  <a:pt x="2148447" y="1004353"/>
                  <a:pt x="2143856" y="1034946"/>
                </a:cubicBezTo>
                <a:lnTo>
                  <a:pt x="2143856" y="1322220"/>
                </a:lnTo>
                <a:cubicBezTo>
                  <a:pt x="2141053" y="1363913"/>
                  <a:pt x="2131183" y="1397358"/>
                  <a:pt x="2114245" y="1422555"/>
                </a:cubicBezTo>
                <a:cubicBezTo>
                  <a:pt x="2097308" y="1447752"/>
                  <a:pt x="2077955" y="1466007"/>
                  <a:pt x="2056187" y="1477319"/>
                </a:cubicBezTo>
                <a:cubicBezTo>
                  <a:pt x="2034419" y="1488630"/>
                  <a:pt x="2014888" y="1494304"/>
                  <a:pt x="1997595" y="1494340"/>
                </a:cubicBezTo>
                <a:lnTo>
                  <a:pt x="1997595" y="1449474"/>
                </a:lnTo>
                <a:cubicBezTo>
                  <a:pt x="2032251" y="1439013"/>
                  <a:pt x="2057473" y="1423360"/>
                  <a:pt x="2073261" y="1402516"/>
                </a:cubicBezTo>
                <a:cubicBezTo>
                  <a:pt x="2089049" y="1381672"/>
                  <a:pt x="2097880" y="1354399"/>
                  <a:pt x="2099755" y="1320696"/>
                </a:cubicBezTo>
                <a:lnTo>
                  <a:pt x="2099755" y="1034946"/>
                </a:lnTo>
                <a:cubicBezTo>
                  <a:pt x="2095162" y="1004353"/>
                  <a:pt x="2088084" y="984174"/>
                  <a:pt x="2078521" y="974410"/>
                </a:cubicBezTo>
                <a:cubicBezTo>
                  <a:pt x="2068958" y="964645"/>
                  <a:pt x="2060072" y="958351"/>
                  <a:pt x="2051865" y="955529"/>
                </a:cubicBezTo>
                <a:cubicBezTo>
                  <a:pt x="2043658" y="952707"/>
                  <a:pt x="2039290" y="946413"/>
                  <a:pt x="2038763" y="936648"/>
                </a:cubicBezTo>
                <a:cubicBezTo>
                  <a:pt x="2039891" y="925393"/>
                  <a:pt x="2045450" y="918757"/>
                  <a:pt x="2055440" y="916741"/>
                </a:cubicBezTo>
                <a:cubicBezTo>
                  <a:pt x="2065431" y="914725"/>
                  <a:pt x="2073086" y="913995"/>
                  <a:pt x="2078407" y="914550"/>
                </a:cubicBezTo>
                <a:close/>
                <a:moveTo>
                  <a:pt x="1711897" y="914550"/>
                </a:moveTo>
                <a:lnTo>
                  <a:pt x="1927455" y="914550"/>
                </a:lnTo>
                <a:cubicBezTo>
                  <a:pt x="1929965" y="914153"/>
                  <a:pt x="1935047" y="915328"/>
                  <a:pt x="1942703" y="918075"/>
                </a:cubicBezTo>
                <a:cubicBezTo>
                  <a:pt x="1950359" y="920821"/>
                  <a:pt x="1954679" y="927520"/>
                  <a:pt x="1955663" y="938172"/>
                </a:cubicBezTo>
                <a:cubicBezTo>
                  <a:pt x="1955584" y="943506"/>
                  <a:pt x="1954027" y="947888"/>
                  <a:pt x="1950994" y="951317"/>
                </a:cubicBezTo>
                <a:cubicBezTo>
                  <a:pt x="1947960" y="954746"/>
                  <a:pt x="1943926" y="957222"/>
                  <a:pt x="1938891" y="958746"/>
                </a:cubicBezTo>
                <a:cubicBezTo>
                  <a:pt x="1926138" y="962366"/>
                  <a:pt x="1918483" y="966747"/>
                  <a:pt x="1915925" y="971891"/>
                </a:cubicBezTo>
                <a:cubicBezTo>
                  <a:pt x="1913367" y="977034"/>
                  <a:pt x="1912383" y="986369"/>
                  <a:pt x="1912970" y="999894"/>
                </a:cubicBezTo>
                <a:lnTo>
                  <a:pt x="1912970" y="1366416"/>
                </a:lnTo>
                <a:cubicBezTo>
                  <a:pt x="1912532" y="1369549"/>
                  <a:pt x="1912646" y="1376746"/>
                  <a:pt x="1913311" y="1388006"/>
                </a:cubicBezTo>
                <a:cubicBezTo>
                  <a:pt x="1913975" y="1399267"/>
                  <a:pt x="1917816" y="1411036"/>
                  <a:pt x="1924833" y="1423312"/>
                </a:cubicBezTo>
                <a:cubicBezTo>
                  <a:pt x="1931850" y="1435589"/>
                  <a:pt x="1944668" y="1444818"/>
                  <a:pt x="1963287" y="1450998"/>
                </a:cubicBezTo>
                <a:lnTo>
                  <a:pt x="1963287" y="1495861"/>
                </a:lnTo>
                <a:cubicBezTo>
                  <a:pt x="1933592" y="1496431"/>
                  <a:pt x="1906096" y="1495101"/>
                  <a:pt x="1880799" y="1491869"/>
                </a:cubicBezTo>
                <a:cubicBezTo>
                  <a:pt x="1855502" y="1488637"/>
                  <a:pt x="1829922" y="1480083"/>
                  <a:pt x="1804060" y="1466206"/>
                </a:cubicBezTo>
                <a:cubicBezTo>
                  <a:pt x="1770835" y="1447553"/>
                  <a:pt x="1749319" y="1430036"/>
                  <a:pt x="1739513" y="1413656"/>
                </a:cubicBezTo>
                <a:cubicBezTo>
                  <a:pt x="1729707" y="1397277"/>
                  <a:pt x="1725328" y="1379752"/>
                  <a:pt x="1726375" y="1361082"/>
                </a:cubicBezTo>
                <a:lnTo>
                  <a:pt x="1726375" y="999894"/>
                </a:lnTo>
                <a:cubicBezTo>
                  <a:pt x="1726963" y="986369"/>
                  <a:pt x="1725978" y="977034"/>
                  <a:pt x="1723422" y="971891"/>
                </a:cubicBezTo>
                <a:cubicBezTo>
                  <a:pt x="1720866" y="966747"/>
                  <a:pt x="1713215" y="962366"/>
                  <a:pt x="1700467" y="958746"/>
                </a:cubicBezTo>
                <a:cubicBezTo>
                  <a:pt x="1695435" y="957222"/>
                  <a:pt x="1691403" y="954746"/>
                  <a:pt x="1688370" y="951317"/>
                </a:cubicBezTo>
                <a:cubicBezTo>
                  <a:pt x="1685338" y="947888"/>
                  <a:pt x="1683783" y="943506"/>
                  <a:pt x="1683703" y="938172"/>
                </a:cubicBezTo>
                <a:cubicBezTo>
                  <a:pt x="1684688" y="927520"/>
                  <a:pt x="1689006" y="920821"/>
                  <a:pt x="1696657" y="918075"/>
                </a:cubicBezTo>
                <a:cubicBezTo>
                  <a:pt x="1704309" y="915328"/>
                  <a:pt x="1709389" y="914153"/>
                  <a:pt x="1711897" y="914550"/>
                </a:cubicBezTo>
                <a:close/>
                <a:moveTo>
                  <a:pt x="655384" y="914550"/>
                </a:moveTo>
                <a:lnTo>
                  <a:pt x="843561" y="914550"/>
                </a:lnTo>
                <a:cubicBezTo>
                  <a:pt x="852637" y="913979"/>
                  <a:pt x="861713" y="914741"/>
                  <a:pt x="870789" y="916836"/>
                </a:cubicBezTo>
                <a:cubicBezTo>
                  <a:pt x="879865" y="918931"/>
                  <a:pt x="884752" y="925788"/>
                  <a:pt x="885450" y="937407"/>
                </a:cubicBezTo>
                <a:cubicBezTo>
                  <a:pt x="885275" y="943026"/>
                  <a:pt x="883530" y="947597"/>
                  <a:pt x="880214" y="951121"/>
                </a:cubicBezTo>
                <a:cubicBezTo>
                  <a:pt x="876898" y="954644"/>
                  <a:pt x="873058" y="957692"/>
                  <a:pt x="868695" y="960263"/>
                </a:cubicBezTo>
                <a:cubicBezTo>
                  <a:pt x="864426" y="962358"/>
                  <a:pt x="860967" y="964644"/>
                  <a:pt x="858317" y="967120"/>
                </a:cubicBezTo>
                <a:cubicBezTo>
                  <a:pt x="855668" y="969596"/>
                  <a:pt x="854303" y="973405"/>
                  <a:pt x="854224" y="978548"/>
                </a:cubicBezTo>
                <a:cubicBezTo>
                  <a:pt x="854303" y="983516"/>
                  <a:pt x="855096" y="988436"/>
                  <a:pt x="856604" y="993309"/>
                </a:cubicBezTo>
                <a:cubicBezTo>
                  <a:pt x="858111" y="998182"/>
                  <a:pt x="859857" y="1002912"/>
                  <a:pt x="861840" y="1007499"/>
                </a:cubicBezTo>
                <a:lnTo>
                  <a:pt x="956279" y="1223109"/>
                </a:lnTo>
                <a:lnTo>
                  <a:pt x="956279" y="1399101"/>
                </a:lnTo>
                <a:cubicBezTo>
                  <a:pt x="955692" y="1412625"/>
                  <a:pt x="956676" y="1421957"/>
                  <a:pt x="959232" y="1427100"/>
                </a:cubicBezTo>
                <a:cubicBezTo>
                  <a:pt x="961789" y="1432243"/>
                  <a:pt x="969440" y="1436624"/>
                  <a:pt x="982187" y="1440242"/>
                </a:cubicBezTo>
                <a:cubicBezTo>
                  <a:pt x="987219" y="1441766"/>
                  <a:pt x="991252" y="1444242"/>
                  <a:pt x="994284" y="1447671"/>
                </a:cubicBezTo>
                <a:cubicBezTo>
                  <a:pt x="997316" y="1451099"/>
                  <a:pt x="998872" y="1455480"/>
                  <a:pt x="998951" y="1460813"/>
                </a:cubicBezTo>
                <a:cubicBezTo>
                  <a:pt x="997967" y="1471463"/>
                  <a:pt x="993649" y="1478161"/>
                  <a:pt x="985997" y="1480907"/>
                </a:cubicBezTo>
                <a:cubicBezTo>
                  <a:pt x="978345" y="1483653"/>
                  <a:pt x="973265" y="1484828"/>
                  <a:pt x="970757" y="1484431"/>
                </a:cubicBezTo>
                <a:lnTo>
                  <a:pt x="755206" y="1484431"/>
                </a:lnTo>
                <a:cubicBezTo>
                  <a:pt x="752698" y="1484828"/>
                  <a:pt x="747618" y="1483653"/>
                  <a:pt x="739966" y="1480907"/>
                </a:cubicBezTo>
                <a:cubicBezTo>
                  <a:pt x="732315" y="1478161"/>
                  <a:pt x="727997" y="1471463"/>
                  <a:pt x="727012" y="1460813"/>
                </a:cubicBezTo>
                <a:cubicBezTo>
                  <a:pt x="727092" y="1455480"/>
                  <a:pt x="728647" y="1451099"/>
                  <a:pt x="731680" y="1447671"/>
                </a:cubicBezTo>
                <a:cubicBezTo>
                  <a:pt x="734712" y="1444242"/>
                  <a:pt x="738744" y="1441766"/>
                  <a:pt x="743776" y="1440242"/>
                </a:cubicBezTo>
                <a:cubicBezTo>
                  <a:pt x="756524" y="1436624"/>
                  <a:pt x="764175" y="1432243"/>
                  <a:pt x="766731" y="1427100"/>
                </a:cubicBezTo>
                <a:cubicBezTo>
                  <a:pt x="769287" y="1421957"/>
                  <a:pt x="770272" y="1412625"/>
                  <a:pt x="769684" y="1399101"/>
                </a:cubicBezTo>
                <a:lnTo>
                  <a:pt x="769684" y="1263488"/>
                </a:lnTo>
                <a:lnTo>
                  <a:pt x="654622" y="990738"/>
                </a:lnTo>
                <a:cubicBezTo>
                  <a:pt x="652178" y="983929"/>
                  <a:pt x="649447" y="977929"/>
                  <a:pt x="646431" y="972739"/>
                </a:cubicBezTo>
                <a:cubicBezTo>
                  <a:pt x="643415" y="967548"/>
                  <a:pt x="638779" y="962882"/>
                  <a:pt x="632524" y="958739"/>
                </a:cubicBezTo>
                <a:cubicBezTo>
                  <a:pt x="627460" y="956295"/>
                  <a:pt x="623301" y="953565"/>
                  <a:pt x="620047" y="950549"/>
                </a:cubicBezTo>
                <a:cubicBezTo>
                  <a:pt x="616792" y="947533"/>
                  <a:pt x="615109" y="942899"/>
                  <a:pt x="614998" y="936645"/>
                </a:cubicBezTo>
                <a:cubicBezTo>
                  <a:pt x="615681" y="925391"/>
                  <a:pt x="620412" y="918756"/>
                  <a:pt x="629191" y="916741"/>
                </a:cubicBezTo>
                <a:cubicBezTo>
                  <a:pt x="637969" y="914725"/>
                  <a:pt x="646701" y="913995"/>
                  <a:pt x="655384" y="914550"/>
                </a:cubicBezTo>
                <a:close/>
                <a:moveTo>
                  <a:pt x="981287" y="914384"/>
                </a:moveTo>
                <a:cubicBezTo>
                  <a:pt x="986555" y="914130"/>
                  <a:pt x="991704" y="914185"/>
                  <a:pt x="996733" y="914550"/>
                </a:cubicBezTo>
                <a:lnTo>
                  <a:pt x="1081269" y="914550"/>
                </a:lnTo>
                <a:cubicBezTo>
                  <a:pt x="1090550" y="914138"/>
                  <a:pt x="1099213" y="915344"/>
                  <a:pt x="1107258" y="918169"/>
                </a:cubicBezTo>
                <a:cubicBezTo>
                  <a:pt x="1115302" y="920995"/>
                  <a:pt x="1119585" y="927915"/>
                  <a:pt x="1120109" y="938931"/>
                </a:cubicBezTo>
                <a:cubicBezTo>
                  <a:pt x="1119982" y="945264"/>
                  <a:pt x="1118142" y="950121"/>
                  <a:pt x="1114588" y="953501"/>
                </a:cubicBezTo>
                <a:cubicBezTo>
                  <a:pt x="1111034" y="956882"/>
                  <a:pt x="1106528" y="959644"/>
                  <a:pt x="1101070" y="961787"/>
                </a:cubicBezTo>
                <a:cubicBezTo>
                  <a:pt x="1086060" y="967818"/>
                  <a:pt x="1074954" y="974802"/>
                  <a:pt x="1067751" y="982738"/>
                </a:cubicBezTo>
                <a:cubicBezTo>
                  <a:pt x="1060547" y="990675"/>
                  <a:pt x="1053630" y="1002229"/>
                  <a:pt x="1046998" y="1017404"/>
                </a:cubicBezTo>
                <a:lnTo>
                  <a:pt x="972281" y="1181206"/>
                </a:lnTo>
                <a:lnTo>
                  <a:pt x="947992" y="1127113"/>
                </a:lnTo>
                <a:lnTo>
                  <a:pt x="987594" y="1038736"/>
                </a:lnTo>
                <a:cubicBezTo>
                  <a:pt x="990736" y="1032339"/>
                  <a:pt x="993401" y="1025895"/>
                  <a:pt x="995591" y="1019403"/>
                </a:cubicBezTo>
                <a:cubicBezTo>
                  <a:pt x="997780" y="1012912"/>
                  <a:pt x="998923" y="1005896"/>
                  <a:pt x="999018" y="998357"/>
                </a:cubicBezTo>
                <a:cubicBezTo>
                  <a:pt x="998378" y="983801"/>
                  <a:pt x="993903" y="974141"/>
                  <a:pt x="985591" y="969377"/>
                </a:cubicBezTo>
                <a:cubicBezTo>
                  <a:pt x="977280" y="964613"/>
                  <a:pt x="968968" y="960653"/>
                  <a:pt x="960657" y="957498"/>
                </a:cubicBezTo>
                <a:cubicBezTo>
                  <a:pt x="952345" y="954342"/>
                  <a:pt x="947870" y="947899"/>
                  <a:pt x="947230" y="938169"/>
                </a:cubicBezTo>
                <a:cubicBezTo>
                  <a:pt x="948151" y="925185"/>
                  <a:pt x="954116" y="917820"/>
                  <a:pt x="965127" y="916074"/>
                </a:cubicBezTo>
                <a:cubicBezTo>
                  <a:pt x="970633" y="915201"/>
                  <a:pt x="976020" y="914637"/>
                  <a:pt x="981287" y="914384"/>
                </a:cubicBezTo>
                <a:close/>
                <a:moveTo>
                  <a:pt x="1395253" y="903120"/>
                </a:moveTo>
                <a:cubicBezTo>
                  <a:pt x="1449026" y="908530"/>
                  <a:pt x="1493429" y="925057"/>
                  <a:pt x="1528462" y="952701"/>
                </a:cubicBezTo>
                <a:cubicBezTo>
                  <a:pt x="1563495" y="980346"/>
                  <a:pt x="1589555" y="1015609"/>
                  <a:pt x="1606642" y="1058490"/>
                </a:cubicBezTo>
                <a:cubicBezTo>
                  <a:pt x="1623729" y="1101371"/>
                  <a:pt x="1632239" y="1148372"/>
                  <a:pt x="1632173" y="1199493"/>
                </a:cubicBezTo>
                <a:cubicBezTo>
                  <a:pt x="1632239" y="1250613"/>
                  <a:pt x="1623729" y="1297614"/>
                  <a:pt x="1606642" y="1340496"/>
                </a:cubicBezTo>
                <a:cubicBezTo>
                  <a:pt x="1589555" y="1383377"/>
                  <a:pt x="1563495" y="1418639"/>
                  <a:pt x="1528462" y="1446283"/>
                </a:cubicBezTo>
                <a:cubicBezTo>
                  <a:pt x="1493429" y="1473927"/>
                  <a:pt x="1449026" y="1490453"/>
                  <a:pt x="1395253" y="1495861"/>
                </a:cubicBezTo>
                <a:lnTo>
                  <a:pt x="1395253" y="1451672"/>
                </a:lnTo>
                <a:cubicBezTo>
                  <a:pt x="1412556" y="1444911"/>
                  <a:pt x="1423519" y="1436530"/>
                  <a:pt x="1428143" y="1426531"/>
                </a:cubicBezTo>
                <a:cubicBezTo>
                  <a:pt x="1432766" y="1416531"/>
                  <a:pt x="1434768" y="1406627"/>
                  <a:pt x="1434148" y="1396818"/>
                </a:cubicBezTo>
                <a:lnTo>
                  <a:pt x="1434148" y="1002168"/>
                </a:lnTo>
                <a:cubicBezTo>
                  <a:pt x="1434768" y="992359"/>
                  <a:pt x="1432766" y="982455"/>
                  <a:pt x="1428143" y="972455"/>
                </a:cubicBezTo>
                <a:cubicBezTo>
                  <a:pt x="1423519" y="962455"/>
                  <a:pt x="1412556" y="954075"/>
                  <a:pt x="1395253" y="947313"/>
                </a:cubicBezTo>
                <a:close/>
                <a:moveTo>
                  <a:pt x="1360934" y="903120"/>
                </a:moveTo>
                <a:lnTo>
                  <a:pt x="1360934" y="947313"/>
                </a:lnTo>
                <a:cubicBezTo>
                  <a:pt x="1343631" y="954075"/>
                  <a:pt x="1332668" y="962455"/>
                  <a:pt x="1328045" y="972455"/>
                </a:cubicBezTo>
                <a:cubicBezTo>
                  <a:pt x="1323421" y="982455"/>
                  <a:pt x="1321419" y="992359"/>
                  <a:pt x="1322039" y="1002168"/>
                </a:cubicBezTo>
                <a:lnTo>
                  <a:pt x="1322039" y="1396818"/>
                </a:lnTo>
                <a:cubicBezTo>
                  <a:pt x="1321419" y="1406627"/>
                  <a:pt x="1323421" y="1416531"/>
                  <a:pt x="1328045" y="1426531"/>
                </a:cubicBezTo>
                <a:cubicBezTo>
                  <a:pt x="1332668" y="1436530"/>
                  <a:pt x="1343631" y="1444911"/>
                  <a:pt x="1360934" y="1451672"/>
                </a:cubicBezTo>
                <a:lnTo>
                  <a:pt x="1360934" y="1495861"/>
                </a:lnTo>
                <a:cubicBezTo>
                  <a:pt x="1307161" y="1490453"/>
                  <a:pt x="1262757" y="1473927"/>
                  <a:pt x="1227724" y="1446283"/>
                </a:cubicBezTo>
                <a:cubicBezTo>
                  <a:pt x="1192691" y="1418639"/>
                  <a:pt x="1166632" y="1383377"/>
                  <a:pt x="1149545" y="1340496"/>
                </a:cubicBezTo>
                <a:cubicBezTo>
                  <a:pt x="1132458" y="1297614"/>
                  <a:pt x="1123948" y="1250613"/>
                  <a:pt x="1124014" y="1199493"/>
                </a:cubicBezTo>
                <a:cubicBezTo>
                  <a:pt x="1123948" y="1148372"/>
                  <a:pt x="1132458" y="1101371"/>
                  <a:pt x="1149545" y="1058490"/>
                </a:cubicBezTo>
                <a:cubicBezTo>
                  <a:pt x="1166632" y="1015609"/>
                  <a:pt x="1192691" y="980346"/>
                  <a:pt x="1227724" y="952701"/>
                </a:cubicBezTo>
                <a:cubicBezTo>
                  <a:pt x="1262757" y="925057"/>
                  <a:pt x="1307161" y="908530"/>
                  <a:pt x="1360934" y="903120"/>
                </a:cubicBezTo>
                <a:close/>
                <a:moveTo>
                  <a:pt x="1756855" y="143363"/>
                </a:moveTo>
                <a:lnTo>
                  <a:pt x="1758376" y="143363"/>
                </a:lnTo>
                <a:lnTo>
                  <a:pt x="1800956" y="219541"/>
                </a:lnTo>
                <a:lnTo>
                  <a:pt x="1800956" y="449635"/>
                </a:lnTo>
                <a:cubicBezTo>
                  <a:pt x="1805548" y="480228"/>
                  <a:pt x="1812625" y="500407"/>
                  <a:pt x="1822186" y="510172"/>
                </a:cubicBezTo>
                <a:cubicBezTo>
                  <a:pt x="1831747" y="519937"/>
                  <a:pt x="1840630" y="526230"/>
                  <a:pt x="1848836" y="529052"/>
                </a:cubicBezTo>
                <a:cubicBezTo>
                  <a:pt x="1857041" y="531875"/>
                  <a:pt x="1861408" y="538168"/>
                  <a:pt x="1861935" y="547933"/>
                </a:cubicBezTo>
                <a:cubicBezTo>
                  <a:pt x="1860807" y="559188"/>
                  <a:pt x="1855249" y="565824"/>
                  <a:pt x="1845261" y="567840"/>
                </a:cubicBezTo>
                <a:cubicBezTo>
                  <a:pt x="1835273" y="569856"/>
                  <a:pt x="1827618" y="570587"/>
                  <a:pt x="1822299" y="570031"/>
                </a:cubicBezTo>
                <a:lnTo>
                  <a:pt x="1735519" y="570031"/>
                </a:lnTo>
                <a:cubicBezTo>
                  <a:pt x="1730201" y="570587"/>
                  <a:pt x="1722549" y="569856"/>
                  <a:pt x="1712564" y="567840"/>
                </a:cubicBezTo>
                <a:cubicBezTo>
                  <a:pt x="1702579" y="565824"/>
                  <a:pt x="1697023" y="559188"/>
                  <a:pt x="1695895" y="547933"/>
                </a:cubicBezTo>
                <a:cubicBezTo>
                  <a:pt x="1696422" y="538168"/>
                  <a:pt x="1700787" y="531875"/>
                  <a:pt x="1708990" y="529052"/>
                </a:cubicBezTo>
                <a:cubicBezTo>
                  <a:pt x="1717194" y="526230"/>
                  <a:pt x="1726074" y="519937"/>
                  <a:pt x="1735632" y="510172"/>
                </a:cubicBezTo>
                <a:cubicBezTo>
                  <a:pt x="1745190" y="500407"/>
                  <a:pt x="1752265" y="480228"/>
                  <a:pt x="1756855" y="449635"/>
                </a:cubicBezTo>
                <a:close/>
                <a:moveTo>
                  <a:pt x="1301910" y="106830"/>
                </a:moveTo>
                <a:lnTo>
                  <a:pt x="1304195" y="106830"/>
                </a:lnTo>
                <a:lnTo>
                  <a:pt x="1323944" y="192936"/>
                </a:lnTo>
                <a:lnTo>
                  <a:pt x="1252316" y="453445"/>
                </a:lnTo>
                <a:cubicBezTo>
                  <a:pt x="1246381" y="476019"/>
                  <a:pt x="1245684" y="492212"/>
                  <a:pt x="1250223" y="502023"/>
                </a:cubicBezTo>
                <a:cubicBezTo>
                  <a:pt x="1254762" y="511833"/>
                  <a:pt x="1263587" y="519263"/>
                  <a:pt x="1276700" y="524311"/>
                </a:cubicBezTo>
                <a:cubicBezTo>
                  <a:pt x="1282986" y="526740"/>
                  <a:pt x="1288320" y="529693"/>
                  <a:pt x="1292702" y="533169"/>
                </a:cubicBezTo>
                <a:cubicBezTo>
                  <a:pt x="1297083" y="536646"/>
                  <a:pt x="1299369" y="542075"/>
                  <a:pt x="1299560" y="549457"/>
                </a:cubicBezTo>
                <a:cubicBezTo>
                  <a:pt x="1298862" y="559649"/>
                  <a:pt x="1294162" y="565745"/>
                  <a:pt x="1285463" y="567745"/>
                </a:cubicBezTo>
                <a:cubicBezTo>
                  <a:pt x="1276763" y="569745"/>
                  <a:pt x="1268254" y="570507"/>
                  <a:pt x="1259936" y="570031"/>
                </a:cubicBezTo>
                <a:lnTo>
                  <a:pt x="1172367" y="570031"/>
                </a:lnTo>
                <a:cubicBezTo>
                  <a:pt x="1163928" y="570460"/>
                  <a:pt x="1154918" y="569412"/>
                  <a:pt x="1145338" y="566888"/>
                </a:cubicBezTo>
                <a:cubicBezTo>
                  <a:pt x="1135757" y="564364"/>
                  <a:pt x="1130554" y="557791"/>
                  <a:pt x="1129729" y="547171"/>
                </a:cubicBezTo>
                <a:cubicBezTo>
                  <a:pt x="1129920" y="538614"/>
                  <a:pt x="1132775" y="533058"/>
                  <a:pt x="1138295" y="530502"/>
                </a:cubicBezTo>
                <a:cubicBezTo>
                  <a:pt x="1143815" y="527946"/>
                  <a:pt x="1150858" y="524867"/>
                  <a:pt x="1159423" y="521263"/>
                </a:cubicBezTo>
                <a:cubicBezTo>
                  <a:pt x="1167639" y="517644"/>
                  <a:pt x="1176333" y="510024"/>
                  <a:pt x="1185507" y="498403"/>
                </a:cubicBezTo>
                <a:cubicBezTo>
                  <a:pt x="1194681" y="486783"/>
                  <a:pt x="1203007" y="467733"/>
                  <a:pt x="1210486" y="441253"/>
                </a:cubicBezTo>
                <a:close/>
                <a:moveTo>
                  <a:pt x="2651348" y="150"/>
                </a:moveTo>
                <a:lnTo>
                  <a:pt x="2781650" y="150"/>
                </a:lnTo>
                <a:cubicBezTo>
                  <a:pt x="2791334" y="-326"/>
                  <a:pt x="2800351" y="817"/>
                  <a:pt x="2808701" y="3579"/>
                </a:cubicBezTo>
                <a:cubicBezTo>
                  <a:pt x="2817051" y="6341"/>
                  <a:pt x="2821496" y="13579"/>
                  <a:pt x="2822036" y="25292"/>
                </a:cubicBezTo>
                <a:cubicBezTo>
                  <a:pt x="2821718" y="33800"/>
                  <a:pt x="2818734" y="40022"/>
                  <a:pt x="2813083" y="43958"/>
                </a:cubicBezTo>
                <a:cubicBezTo>
                  <a:pt x="2807431" y="47895"/>
                  <a:pt x="2801018" y="51069"/>
                  <a:pt x="2793842" y="53482"/>
                </a:cubicBezTo>
                <a:cubicBezTo>
                  <a:pt x="2768585" y="63275"/>
                  <a:pt x="2748995" y="75687"/>
                  <a:pt x="2735073" y="90718"/>
                </a:cubicBezTo>
                <a:cubicBezTo>
                  <a:pt x="2721150" y="105749"/>
                  <a:pt x="2706704" y="124066"/>
                  <a:pt x="2691734" y="145668"/>
                </a:cubicBezTo>
                <a:lnTo>
                  <a:pt x="2677256" y="165477"/>
                </a:lnTo>
                <a:lnTo>
                  <a:pt x="2799938" y="486987"/>
                </a:lnTo>
                <a:cubicBezTo>
                  <a:pt x="2802954" y="495384"/>
                  <a:pt x="2806066" y="502780"/>
                  <a:pt x="2809273" y="509177"/>
                </a:cubicBezTo>
                <a:cubicBezTo>
                  <a:pt x="2812479" y="515573"/>
                  <a:pt x="2818258" y="520874"/>
                  <a:pt x="2826608" y="525081"/>
                </a:cubicBezTo>
                <a:cubicBezTo>
                  <a:pt x="2832371" y="527525"/>
                  <a:pt x="2836847" y="530445"/>
                  <a:pt x="2840038" y="533842"/>
                </a:cubicBezTo>
                <a:cubicBezTo>
                  <a:pt x="2843229" y="537239"/>
                  <a:pt x="2844848" y="542445"/>
                  <a:pt x="2844896" y="549461"/>
                </a:cubicBezTo>
                <a:cubicBezTo>
                  <a:pt x="2844166" y="559984"/>
                  <a:pt x="2839340" y="566174"/>
                  <a:pt x="2830418" y="568031"/>
                </a:cubicBezTo>
                <a:cubicBezTo>
                  <a:pt x="2821496" y="569888"/>
                  <a:pt x="2812860" y="570555"/>
                  <a:pt x="2804510" y="570031"/>
                </a:cubicBezTo>
                <a:lnTo>
                  <a:pt x="2613248" y="570031"/>
                </a:lnTo>
                <a:cubicBezTo>
                  <a:pt x="2603898" y="570523"/>
                  <a:pt x="2594976" y="569539"/>
                  <a:pt x="2586483" y="567079"/>
                </a:cubicBezTo>
                <a:cubicBezTo>
                  <a:pt x="2577990" y="564619"/>
                  <a:pt x="2573449" y="557730"/>
                  <a:pt x="2572862" y="546413"/>
                </a:cubicBezTo>
                <a:cubicBezTo>
                  <a:pt x="2573248" y="538348"/>
                  <a:pt x="2575948" y="532638"/>
                  <a:pt x="2580962" y="529285"/>
                </a:cubicBezTo>
                <a:cubicBezTo>
                  <a:pt x="2585976" y="525932"/>
                  <a:pt x="2590990" y="523044"/>
                  <a:pt x="2596004" y="520622"/>
                </a:cubicBezTo>
                <a:cubicBezTo>
                  <a:pt x="2601019" y="518200"/>
                  <a:pt x="2603718" y="514353"/>
                  <a:pt x="2604104" y="509081"/>
                </a:cubicBezTo>
                <a:cubicBezTo>
                  <a:pt x="2603993" y="505796"/>
                  <a:pt x="2603263" y="501891"/>
                  <a:pt x="2601913" y="497367"/>
                </a:cubicBezTo>
                <a:cubicBezTo>
                  <a:pt x="2600564" y="492844"/>
                  <a:pt x="2599262" y="489130"/>
                  <a:pt x="2598008" y="486225"/>
                </a:cubicBezTo>
                <a:lnTo>
                  <a:pt x="2550764" y="344517"/>
                </a:lnTo>
                <a:cubicBezTo>
                  <a:pt x="2548351" y="337247"/>
                  <a:pt x="2546129" y="329692"/>
                  <a:pt x="2544097" y="321851"/>
                </a:cubicBezTo>
                <a:cubicBezTo>
                  <a:pt x="2542065" y="314010"/>
                  <a:pt x="2540985" y="306074"/>
                  <a:pt x="2540858" y="298043"/>
                </a:cubicBezTo>
                <a:cubicBezTo>
                  <a:pt x="2541017" y="290234"/>
                  <a:pt x="2542795" y="283377"/>
                  <a:pt x="2546192" y="277472"/>
                </a:cubicBezTo>
                <a:cubicBezTo>
                  <a:pt x="2549589" y="271568"/>
                  <a:pt x="2553653" y="265473"/>
                  <a:pt x="2558384" y="259187"/>
                </a:cubicBezTo>
                <a:lnTo>
                  <a:pt x="2646776" y="133478"/>
                </a:lnTo>
                <a:cubicBezTo>
                  <a:pt x="2652269" y="126288"/>
                  <a:pt x="2656904" y="118765"/>
                  <a:pt x="2660683" y="110908"/>
                </a:cubicBezTo>
                <a:cubicBezTo>
                  <a:pt x="2664461" y="103051"/>
                  <a:pt x="2666429" y="94575"/>
                  <a:pt x="2666588" y="85480"/>
                </a:cubicBezTo>
                <a:cubicBezTo>
                  <a:pt x="2666525" y="75338"/>
                  <a:pt x="2663984" y="67243"/>
                  <a:pt x="2658968" y="61196"/>
                </a:cubicBezTo>
                <a:cubicBezTo>
                  <a:pt x="2653952" y="55148"/>
                  <a:pt x="2646840" y="50291"/>
                  <a:pt x="2637632" y="46625"/>
                </a:cubicBezTo>
                <a:cubicBezTo>
                  <a:pt x="2631314" y="44260"/>
                  <a:pt x="2625853" y="41562"/>
                  <a:pt x="2621249" y="38530"/>
                </a:cubicBezTo>
                <a:cubicBezTo>
                  <a:pt x="2616645" y="35498"/>
                  <a:pt x="2614233" y="30324"/>
                  <a:pt x="2614010" y="23007"/>
                </a:cubicBezTo>
                <a:cubicBezTo>
                  <a:pt x="2614566" y="11721"/>
                  <a:pt x="2618788" y="4960"/>
                  <a:pt x="2626678" y="2722"/>
                </a:cubicBezTo>
                <a:cubicBezTo>
                  <a:pt x="2634568" y="484"/>
                  <a:pt x="2642792" y="-374"/>
                  <a:pt x="2651348" y="150"/>
                </a:cubicBezTo>
                <a:close/>
                <a:moveTo>
                  <a:pt x="2311591" y="150"/>
                </a:moveTo>
                <a:lnTo>
                  <a:pt x="2527142" y="150"/>
                </a:lnTo>
                <a:cubicBezTo>
                  <a:pt x="2529650" y="-247"/>
                  <a:pt x="2534730" y="928"/>
                  <a:pt x="2542382" y="3674"/>
                </a:cubicBezTo>
                <a:cubicBezTo>
                  <a:pt x="2550034" y="6420"/>
                  <a:pt x="2554352" y="13118"/>
                  <a:pt x="2555336" y="23769"/>
                </a:cubicBezTo>
                <a:cubicBezTo>
                  <a:pt x="2555257" y="29102"/>
                  <a:pt x="2553701" y="33483"/>
                  <a:pt x="2550669" y="36911"/>
                </a:cubicBezTo>
                <a:cubicBezTo>
                  <a:pt x="2547637" y="40339"/>
                  <a:pt x="2543605" y="42816"/>
                  <a:pt x="2538572" y="44339"/>
                </a:cubicBezTo>
                <a:cubicBezTo>
                  <a:pt x="2525825" y="47958"/>
                  <a:pt x="2518174" y="52339"/>
                  <a:pt x="2515617" y="57482"/>
                </a:cubicBezTo>
                <a:cubicBezTo>
                  <a:pt x="2513061" y="62624"/>
                  <a:pt x="2512077" y="71957"/>
                  <a:pt x="2512664" y="85480"/>
                </a:cubicBezTo>
                <a:lnTo>
                  <a:pt x="2512664" y="484701"/>
                </a:lnTo>
                <a:cubicBezTo>
                  <a:pt x="2512077" y="498225"/>
                  <a:pt x="2513061" y="507558"/>
                  <a:pt x="2515617" y="512700"/>
                </a:cubicBezTo>
                <a:cubicBezTo>
                  <a:pt x="2518174" y="517843"/>
                  <a:pt x="2525825" y="522224"/>
                  <a:pt x="2538572" y="525842"/>
                </a:cubicBezTo>
                <a:cubicBezTo>
                  <a:pt x="2543605" y="527366"/>
                  <a:pt x="2547637" y="529842"/>
                  <a:pt x="2550669" y="533271"/>
                </a:cubicBezTo>
                <a:cubicBezTo>
                  <a:pt x="2553701" y="536699"/>
                  <a:pt x="2555257" y="541080"/>
                  <a:pt x="2555336" y="546413"/>
                </a:cubicBezTo>
                <a:cubicBezTo>
                  <a:pt x="2554352" y="557063"/>
                  <a:pt x="2550034" y="563761"/>
                  <a:pt x="2542382" y="566507"/>
                </a:cubicBezTo>
                <a:cubicBezTo>
                  <a:pt x="2534730" y="569253"/>
                  <a:pt x="2529650" y="570428"/>
                  <a:pt x="2527142" y="570031"/>
                </a:cubicBezTo>
                <a:lnTo>
                  <a:pt x="2311591" y="570031"/>
                </a:lnTo>
                <a:cubicBezTo>
                  <a:pt x="2309083" y="570428"/>
                  <a:pt x="2304003" y="569253"/>
                  <a:pt x="2296351" y="566507"/>
                </a:cubicBezTo>
                <a:cubicBezTo>
                  <a:pt x="2288699" y="563761"/>
                  <a:pt x="2284381" y="557063"/>
                  <a:pt x="2283397" y="546413"/>
                </a:cubicBezTo>
                <a:cubicBezTo>
                  <a:pt x="2283477" y="541080"/>
                  <a:pt x="2285032" y="536699"/>
                  <a:pt x="2288065" y="533271"/>
                </a:cubicBezTo>
                <a:cubicBezTo>
                  <a:pt x="2291097" y="529842"/>
                  <a:pt x="2295129" y="527366"/>
                  <a:pt x="2300161" y="525842"/>
                </a:cubicBezTo>
                <a:cubicBezTo>
                  <a:pt x="2312909" y="522224"/>
                  <a:pt x="2320560" y="517843"/>
                  <a:pt x="2323116" y="512700"/>
                </a:cubicBezTo>
                <a:cubicBezTo>
                  <a:pt x="2325672" y="507558"/>
                  <a:pt x="2326656" y="498225"/>
                  <a:pt x="2326069" y="484701"/>
                </a:cubicBezTo>
                <a:lnTo>
                  <a:pt x="2326069" y="85480"/>
                </a:lnTo>
                <a:cubicBezTo>
                  <a:pt x="2326656" y="71957"/>
                  <a:pt x="2325672" y="62624"/>
                  <a:pt x="2323116" y="57482"/>
                </a:cubicBezTo>
                <a:cubicBezTo>
                  <a:pt x="2320560" y="52339"/>
                  <a:pt x="2312909" y="47958"/>
                  <a:pt x="2300161" y="44339"/>
                </a:cubicBezTo>
                <a:cubicBezTo>
                  <a:pt x="2295129" y="42816"/>
                  <a:pt x="2291097" y="40339"/>
                  <a:pt x="2288065" y="36911"/>
                </a:cubicBezTo>
                <a:cubicBezTo>
                  <a:pt x="2285032" y="33483"/>
                  <a:pt x="2283477" y="29102"/>
                  <a:pt x="2283397" y="23769"/>
                </a:cubicBezTo>
                <a:cubicBezTo>
                  <a:pt x="2284381" y="13118"/>
                  <a:pt x="2288699" y="6420"/>
                  <a:pt x="2296351" y="3674"/>
                </a:cubicBezTo>
                <a:cubicBezTo>
                  <a:pt x="2304003" y="928"/>
                  <a:pt x="2309083" y="-247"/>
                  <a:pt x="2311591" y="150"/>
                </a:cubicBezTo>
                <a:close/>
                <a:moveTo>
                  <a:pt x="2079933" y="150"/>
                </a:moveTo>
                <a:lnTo>
                  <a:pt x="2183480" y="150"/>
                </a:lnTo>
                <a:cubicBezTo>
                  <a:pt x="2188179" y="-231"/>
                  <a:pt x="2194592" y="912"/>
                  <a:pt x="2202720" y="3577"/>
                </a:cubicBezTo>
                <a:cubicBezTo>
                  <a:pt x="2210849" y="6243"/>
                  <a:pt x="2215357" y="12718"/>
                  <a:pt x="2216246" y="23002"/>
                </a:cubicBezTo>
                <a:cubicBezTo>
                  <a:pt x="2215475" y="33437"/>
                  <a:pt x="2210075" y="40499"/>
                  <a:pt x="2200046" y="44191"/>
                </a:cubicBezTo>
                <a:cubicBezTo>
                  <a:pt x="2190018" y="47882"/>
                  <a:pt x="2179990" y="55679"/>
                  <a:pt x="2169962" y="67580"/>
                </a:cubicBezTo>
                <a:cubicBezTo>
                  <a:pt x="2159933" y="79482"/>
                  <a:pt x="2154533" y="102965"/>
                  <a:pt x="2153762" y="138031"/>
                </a:cubicBezTo>
                <a:lnTo>
                  <a:pt x="2153762" y="323143"/>
                </a:lnTo>
                <a:lnTo>
                  <a:pt x="2152241" y="323143"/>
                </a:lnTo>
                <a:lnTo>
                  <a:pt x="2109661" y="246203"/>
                </a:lnTo>
                <a:lnTo>
                  <a:pt x="2109661" y="138031"/>
                </a:lnTo>
                <a:cubicBezTo>
                  <a:pt x="2108890" y="102965"/>
                  <a:pt x="2103488" y="79482"/>
                  <a:pt x="2093456" y="67580"/>
                </a:cubicBezTo>
                <a:cubicBezTo>
                  <a:pt x="2083425" y="55679"/>
                  <a:pt x="2073393" y="47882"/>
                  <a:pt x="2063362" y="44191"/>
                </a:cubicBezTo>
                <a:cubicBezTo>
                  <a:pt x="2053330" y="40499"/>
                  <a:pt x="2047929" y="33437"/>
                  <a:pt x="2047157" y="23002"/>
                </a:cubicBezTo>
                <a:cubicBezTo>
                  <a:pt x="2048046" y="12718"/>
                  <a:pt x="2052556" y="6243"/>
                  <a:pt x="2060687" y="3578"/>
                </a:cubicBezTo>
                <a:cubicBezTo>
                  <a:pt x="2068817" y="912"/>
                  <a:pt x="2075233" y="-231"/>
                  <a:pt x="2079933" y="150"/>
                </a:cubicBezTo>
                <a:close/>
                <a:moveTo>
                  <a:pt x="1736281" y="150"/>
                </a:moveTo>
                <a:lnTo>
                  <a:pt x="1932060" y="150"/>
                </a:lnTo>
                <a:lnTo>
                  <a:pt x="2153762" y="385627"/>
                </a:lnTo>
                <a:lnTo>
                  <a:pt x="2153762" y="570031"/>
                </a:lnTo>
                <a:lnTo>
                  <a:pt x="2040297" y="570031"/>
                </a:lnTo>
                <a:lnTo>
                  <a:pt x="1761417" y="89277"/>
                </a:lnTo>
                <a:cubicBezTo>
                  <a:pt x="1755945" y="78755"/>
                  <a:pt x="1750709" y="70280"/>
                  <a:pt x="1745710" y="63852"/>
                </a:cubicBezTo>
                <a:cubicBezTo>
                  <a:pt x="1740710" y="57425"/>
                  <a:pt x="1732233" y="52188"/>
                  <a:pt x="1720279" y="48141"/>
                </a:cubicBezTo>
                <a:cubicBezTo>
                  <a:pt x="1713659" y="46173"/>
                  <a:pt x="1708230" y="43634"/>
                  <a:pt x="1703992" y="40523"/>
                </a:cubicBezTo>
                <a:cubicBezTo>
                  <a:pt x="1699753" y="37412"/>
                  <a:pt x="1697562" y="31826"/>
                  <a:pt x="1697419" y="23764"/>
                </a:cubicBezTo>
                <a:cubicBezTo>
                  <a:pt x="1698038" y="12829"/>
                  <a:pt x="1702515" y="6132"/>
                  <a:pt x="1710850" y="3672"/>
                </a:cubicBezTo>
                <a:cubicBezTo>
                  <a:pt x="1719184" y="1212"/>
                  <a:pt x="1727661" y="38"/>
                  <a:pt x="1736281" y="150"/>
                </a:cubicBezTo>
                <a:close/>
                <a:moveTo>
                  <a:pt x="1330802" y="150"/>
                </a:moveTo>
                <a:lnTo>
                  <a:pt x="1499204" y="150"/>
                </a:lnTo>
                <a:lnTo>
                  <a:pt x="1613504" y="481639"/>
                </a:lnTo>
                <a:cubicBezTo>
                  <a:pt x="1615282" y="492275"/>
                  <a:pt x="1617631" y="501292"/>
                  <a:pt x="1620552" y="508690"/>
                </a:cubicBezTo>
                <a:cubicBezTo>
                  <a:pt x="1623474" y="516088"/>
                  <a:pt x="1630014" y="522057"/>
                  <a:pt x="1640174" y="526597"/>
                </a:cubicBezTo>
                <a:cubicBezTo>
                  <a:pt x="1645635" y="528724"/>
                  <a:pt x="1650143" y="531518"/>
                  <a:pt x="1653700" y="534979"/>
                </a:cubicBezTo>
                <a:cubicBezTo>
                  <a:pt x="1657255" y="538440"/>
                  <a:pt x="1659097" y="543520"/>
                  <a:pt x="1659224" y="550219"/>
                </a:cubicBezTo>
                <a:cubicBezTo>
                  <a:pt x="1658382" y="560046"/>
                  <a:pt x="1653207" y="565919"/>
                  <a:pt x="1643698" y="567840"/>
                </a:cubicBezTo>
                <a:cubicBezTo>
                  <a:pt x="1634189" y="569761"/>
                  <a:pt x="1625394" y="570491"/>
                  <a:pt x="1617314" y="570031"/>
                </a:cubicBezTo>
                <a:lnTo>
                  <a:pt x="1427576" y="570031"/>
                </a:lnTo>
                <a:cubicBezTo>
                  <a:pt x="1419353" y="570380"/>
                  <a:pt x="1411225" y="569301"/>
                  <a:pt x="1403192" y="566793"/>
                </a:cubicBezTo>
                <a:cubicBezTo>
                  <a:pt x="1395159" y="564284"/>
                  <a:pt x="1390841" y="558252"/>
                  <a:pt x="1390238" y="548695"/>
                </a:cubicBezTo>
                <a:cubicBezTo>
                  <a:pt x="1390222" y="542805"/>
                  <a:pt x="1391397" y="538392"/>
                  <a:pt x="1393762" y="535455"/>
                </a:cubicBezTo>
                <a:cubicBezTo>
                  <a:pt x="1396128" y="532518"/>
                  <a:pt x="1399779" y="529820"/>
                  <a:pt x="1404716" y="527359"/>
                </a:cubicBezTo>
                <a:cubicBezTo>
                  <a:pt x="1414479" y="522279"/>
                  <a:pt x="1420480" y="516818"/>
                  <a:pt x="1422718" y="510976"/>
                </a:cubicBezTo>
                <a:cubicBezTo>
                  <a:pt x="1424957" y="505134"/>
                  <a:pt x="1424290" y="495101"/>
                  <a:pt x="1420718" y="480877"/>
                </a:cubicBezTo>
                <a:lnTo>
                  <a:pt x="1405478" y="422203"/>
                </a:lnTo>
                <a:lnTo>
                  <a:pt x="1294226" y="422203"/>
                </a:lnTo>
                <a:lnTo>
                  <a:pt x="1304894" y="378102"/>
                </a:lnTo>
                <a:lnTo>
                  <a:pt x="1397858" y="378102"/>
                </a:lnTo>
                <a:lnTo>
                  <a:pt x="1320896" y="41298"/>
                </a:lnTo>
                <a:close/>
                <a:moveTo>
                  <a:pt x="847014" y="150"/>
                </a:moveTo>
                <a:lnTo>
                  <a:pt x="1062578" y="150"/>
                </a:lnTo>
                <a:cubicBezTo>
                  <a:pt x="1065086" y="-247"/>
                  <a:pt x="1070166" y="928"/>
                  <a:pt x="1077818" y="3675"/>
                </a:cubicBezTo>
                <a:cubicBezTo>
                  <a:pt x="1085470" y="6421"/>
                  <a:pt x="1089788" y="13120"/>
                  <a:pt x="1090772" y="23772"/>
                </a:cubicBezTo>
                <a:cubicBezTo>
                  <a:pt x="1090693" y="29106"/>
                  <a:pt x="1089137" y="33488"/>
                  <a:pt x="1086105" y="36917"/>
                </a:cubicBezTo>
                <a:cubicBezTo>
                  <a:pt x="1083073" y="40346"/>
                  <a:pt x="1079041" y="42822"/>
                  <a:pt x="1074008" y="44346"/>
                </a:cubicBezTo>
                <a:cubicBezTo>
                  <a:pt x="1061261" y="47966"/>
                  <a:pt x="1053610" y="52347"/>
                  <a:pt x="1051053" y="57491"/>
                </a:cubicBezTo>
                <a:cubicBezTo>
                  <a:pt x="1048497" y="62634"/>
                  <a:pt x="1047513" y="71969"/>
                  <a:pt x="1048100" y="85494"/>
                </a:cubicBezTo>
                <a:lnTo>
                  <a:pt x="1048100" y="484687"/>
                </a:lnTo>
                <a:cubicBezTo>
                  <a:pt x="1047513" y="498213"/>
                  <a:pt x="1048497" y="507547"/>
                  <a:pt x="1051053" y="512691"/>
                </a:cubicBezTo>
                <a:cubicBezTo>
                  <a:pt x="1053610" y="517834"/>
                  <a:pt x="1061261" y="522216"/>
                  <a:pt x="1074008" y="525835"/>
                </a:cubicBezTo>
                <a:cubicBezTo>
                  <a:pt x="1079041" y="527359"/>
                  <a:pt x="1083073" y="529836"/>
                  <a:pt x="1086105" y="533265"/>
                </a:cubicBezTo>
                <a:cubicBezTo>
                  <a:pt x="1089137" y="536694"/>
                  <a:pt x="1090693" y="541075"/>
                  <a:pt x="1090772" y="546409"/>
                </a:cubicBezTo>
                <a:cubicBezTo>
                  <a:pt x="1089788" y="557061"/>
                  <a:pt x="1085470" y="563760"/>
                  <a:pt x="1077818" y="566507"/>
                </a:cubicBezTo>
                <a:cubicBezTo>
                  <a:pt x="1070166" y="569253"/>
                  <a:pt x="1065086" y="570428"/>
                  <a:pt x="1062578" y="570031"/>
                </a:cubicBezTo>
                <a:lnTo>
                  <a:pt x="847014" y="570031"/>
                </a:lnTo>
                <a:cubicBezTo>
                  <a:pt x="844504" y="570428"/>
                  <a:pt x="839419" y="569253"/>
                  <a:pt x="831760" y="566507"/>
                </a:cubicBezTo>
                <a:cubicBezTo>
                  <a:pt x="824101" y="563760"/>
                  <a:pt x="819779" y="557061"/>
                  <a:pt x="818794" y="546409"/>
                </a:cubicBezTo>
                <a:cubicBezTo>
                  <a:pt x="818873" y="541075"/>
                  <a:pt x="820430" y="536694"/>
                  <a:pt x="823465" y="533265"/>
                </a:cubicBezTo>
                <a:cubicBezTo>
                  <a:pt x="826500" y="529836"/>
                  <a:pt x="830536" y="527359"/>
                  <a:pt x="835573" y="525835"/>
                </a:cubicBezTo>
                <a:cubicBezTo>
                  <a:pt x="848332" y="522216"/>
                  <a:pt x="855991" y="517834"/>
                  <a:pt x="858549" y="512691"/>
                </a:cubicBezTo>
                <a:cubicBezTo>
                  <a:pt x="861108" y="507547"/>
                  <a:pt x="862093" y="498213"/>
                  <a:pt x="861505" y="484687"/>
                </a:cubicBezTo>
                <a:lnTo>
                  <a:pt x="861505" y="302569"/>
                </a:lnTo>
                <a:lnTo>
                  <a:pt x="794387" y="302569"/>
                </a:lnTo>
                <a:lnTo>
                  <a:pt x="794387" y="258468"/>
                </a:lnTo>
                <a:lnTo>
                  <a:pt x="861505" y="258468"/>
                </a:lnTo>
                <a:lnTo>
                  <a:pt x="861505" y="85494"/>
                </a:lnTo>
                <a:cubicBezTo>
                  <a:pt x="862093" y="71969"/>
                  <a:pt x="861108" y="62634"/>
                  <a:pt x="858549" y="57491"/>
                </a:cubicBezTo>
                <a:cubicBezTo>
                  <a:pt x="855991" y="52347"/>
                  <a:pt x="848332" y="47966"/>
                  <a:pt x="835573" y="44346"/>
                </a:cubicBezTo>
                <a:cubicBezTo>
                  <a:pt x="830536" y="42822"/>
                  <a:pt x="826500" y="40346"/>
                  <a:pt x="823465" y="36917"/>
                </a:cubicBezTo>
                <a:cubicBezTo>
                  <a:pt x="820430" y="33488"/>
                  <a:pt x="818873" y="29106"/>
                  <a:pt x="818794" y="23772"/>
                </a:cubicBezTo>
                <a:cubicBezTo>
                  <a:pt x="819779" y="13120"/>
                  <a:pt x="824101" y="6421"/>
                  <a:pt x="831760" y="3675"/>
                </a:cubicBezTo>
                <a:cubicBezTo>
                  <a:pt x="839419" y="928"/>
                  <a:pt x="844504" y="-247"/>
                  <a:pt x="847014" y="150"/>
                </a:cubicBezTo>
                <a:close/>
                <a:moveTo>
                  <a:pt x="558991" y="150"/>
                </a:moveTo>
                <a:lnTo>
                  <a:pt x="774556" y="150"/>
                </a:lnTo>
                <a:cubicBezTo>
                  <a:pt x="777066" y="-247"/>
                  <a:pt x="782151" y="928"/>
                  <a:pt x="789810" y="3675"/>
                </a:cubicBezTo>
                <a:cubicBezTo>
                  <a:pt x="797469" y="6421"/>
                  <a:pt x="801791" y="13120"/>
                  <a:pt x="802776" y="23772"/>
                </a:cubicBezTo>
                <a:cubicBezTo>
                  <a:pt x="802697" y="29106"/>
                  <a:pt x="801140" y="33488"/>
                  <a:pt x="798105" y="36917"/>
                </a:cubicBezTo>
                <a:cubicBezTo>
                  <a:pt x="795070" y="40346"/>
                  <a:pt x="791034" y="42822"/>
                  <a:pt x="785997" y="44346"/>
                </a:cubicBezTo>
                <a:cubicBezTo>
                  <a:pt x="773238" y="47966"/>
                  <a:pt x="765579" y="52347"/>
                  <a:pt x="763021" y="57491"/>
                </a:cubicBezTo>
                <a:cubicBezTo>
                  <a:pt x="760462" y="62634"/>
                  <a:pt x="759476" y="71969"/>
                  <a:pt x="760064" y="85494"/>
                </a:cubicBezTo>
                <a:lnTo>
                  <a:pt x="760064" y="484687"/>
                </a:lnTo>
                <a:cubicBezTo>
                  <a:pt x="759476" y="498213"/>
                  <a:pt x="760462" y="507547"/>
                  <a:pt x="763021" y="512691"/>
                </a:cubicBezTo>
                <a:cubicBezTo>
                  <a:pt x="765579" y="517834"/>
                  <a:pt x="773238" y="522216"/>
                  <a:pt x="785997" y="525835"/>
                </a:cubicBezTo>
                <a:cubicBezTo>
                  <a:pt x="791034" y="527359"/>
                  <a:pt x="795070" y="529836"/>
                  <a:pt x="798105" y="533265"/>
                </a:cubicBezTo>
                <a:cubicBezTo>
                  <a:pt x="801140" y="536694"/>
                  <a:pt x="802697" y="541075"/>
                  <a:pt x="802776" y="546409"/>
                </a:cubicBezTo>
                <a:cubicBezTo>
                  <a:pt x="801791" y="557061"/>
                  <a:pt x="797469" y="563760"/>
                  <a:pt x="789810" y="566507"/>
                </a:cubicBezTo>
                <a:cubicBezTo>
                  <a:pt x="782151" y="569253"/>
                  <a:pt x="777066" y="570428"/>
                  <a:pt x="774556" y="570031"/>
                </a:cubicBezTo>
                <a:lnTo>
                  <a:pt x="558991" y="570031"/>
                </a:lnTo>
                <a:cubicBezTo>
                  <a:pt x="556483" y="570428"/>
                  <a:pt x="551403" y="569253"/>
                  <a:pt x="543751" y="566507"/>
                </a:cubicBezTo>
                <a:cubicBezTo>
                  <a:pt x="536100" y="563760"/>
                  <a:pt x="531782" y="557061"/>
                  <a:pt x="530797" y="546409"/>
                </a:cubicBezTo>
                <a:cubicBezTo>
                  <a:pt x="530877" y="541075"/>
                  <a:pt x="532432" y="536694"/>
                  <a:pt x="535465" y="533265"/>
                </a:cubicBezTo>
                <a:cubicBezTo>
                  <a:pt x="538497" y="529836"/>
                  <a:pt x="542529" y="527359"/>
                  <a:pt x="547561" y="525835"/>
                </a:cubicBezTo>
                <a:cubicBezTo>
                  <a:pt x="560309" y="522216"/>
                  <a:pt x="567961" y="517834"/>
                  <a:pt x="570516" y="512691"/>
                </a:cubicBezTo>
                <a:cubicBezTo>
                  <a:pt x="573072" y="507547"/>
                  <a:pt x="574057" y="498213"/>
                  <a:pt x="573469" y="484687"/>
                </a:cubicBezTo>
                <a:lnTo>
                  <a:pt x="573469" y="85494"/>
                </a:lnTo>
                <a:cubicBezTo>
                  <a:pt x="574057" y="71969"/>
                  <a:pt x="573072" y="62634"/>
                  <a:pt x="570516" y="57491"/>
                </a:cubicBezTo>
                <a:cubicBezTo>
                  <a:pt x="567961" y="52347"/>
                  <a:pt x="560309" y="47966"/>
                  <a:pt x="547561" y="44346"/>
                </a:cubicBezTo>
                <a:cubicBezTo>
                  <a:pt x="542529" y="42822"/>
                  <a:pt x="538497" y="40346"/>
                  <a:pt x="535465" y="36917"/>
                </a:cubicBezTo>
                <a:cubicBezTo>
                  <a:pt x="532432" y="33488"/>
                  <a:pt x="530877" y="29106"/>
                  <a:pt x="530797" y="23772"/>
                </a:cubicBezTo>
                <a:cubicBezTo>
                  <a:pt x="531782" y="13120"/>
                  <a:pt x="536100" y="6421"/>
                  <a:pt x="543751" y="3675"/>
                </a:cubicBezTo>
                <a:cubicBezTo>
                  <a:pt x="551403" y="928"/>
                  <a:pt x="556483" y="-247"/>
                  <a:pt x="558991" y="150"/>
                </a:cubicBezTo>
                <a:close/>
                <a:moveTo>
                  <a:pt x="365062" y="150"/>
                </a:moveTo>
                <a:lnTo>
                  <a:pt x="474695" y="150"/>
                </a:lnTo>
                <a:lnTo>
                  <a:pt x="474695" y="177601"/>
                </a:lnTo>
                <a:cubicBezTo>
                  <a:pt x="475076" y="179855"/>
                  <a:pt x="473743" y="183919"/>
                  <a:pt x="470698" y="189793"/>
                </a:cubicBezTo>
                <a:cubicBezTo>
                  <a:pt x="467653" y="195667"/>
                  <a:pt x="460610" y="198969"/>
                  <a:pt x="449571" y="199699"/>
                </a:cubicBezTo>
                <a:cubicBezTo>
                  <a:pt x="439245" y="199223"/>
                  <a:pt x="432298" y="195222"/>
                  <a:pt x="428729" y="187698"/>
                </a:cubicBezTo>
                <a:cubicBezTo>
                  <a:pt x="425160" y="180173"/>
                  <a:pt x="422972" y="171981"/>
                  <a:pt x="422163" y="163123"/>
                </a:cubicBezTo>
                <a:cubicBezTo>
                  <a:pt x="419260" y="142263"/>
                  <a:pt x="413836" y="120927"/>
                  <a:pt x="405889" y="99115"/>
                </a:cubicBezTo>
                <a:cubicBezTo>
                  <a:pt x="397943" y="77303"/>
                  <a:pt x="384334" y="59015"/>
                  <a:pt x="365062" y="44251"/>
                </a:cubicBezTo>
                <a:close/>
                <a:moveTo>
                  <a:pt x="144082" y="150"/>
                </a:moveTo>
                <a:lnTo>
                  <a:pt x="330677" y="150"/>
                </a:lnTo>
                <a:lnTo>
                  <a:pt x="330677" y="484687"/>
                </a:lnTo>
                <a:cubicBezTo>
                  <a:pt x="330088" y="498213"/>
                  <a:pt x="331076" y="507547"/>
                  <a:pt x="333639" y="512691"/>
                </a:cubicBezTo>
                <a:cubicBezTo>
                  <a:pt x="336203" y="517834"/>
                  <a:pt x="343876" y="522216"/>
                  <a:pt x="356657" y="525835"/>
                </a:cubicBezTo>
                <a:cubicBezTo>
                  <a:pt x="361700" y="527359"/>
                  <a:pt x="365737" y="529836"/>
                  <a:pt x="368770" y="533265"/>
                </a:cubicBezTo>
                <a:cubicBezTo>
                  <a:pt x="371803" y="536694"/>
                  <a:pt x="373358" y="541075"/>
                  <a:pt x="373437" y="546409"/>
                </a:cubicBezTo>
                <a:cubicBezTo>
                  <a:pt x="372451" y="557061"/>
                  <a:pt x="368126" y="563760"/>
                  <a:pt x="360462" y="566507"/>
                </a:cubicBezTo>
                <a:cubicBezTo>
                  <a:pt x="352798" y="569253"/>
                  <a:pt x="347709" y="570428"/>
                  <a:pt x="345195" y="570031"/>
                </a:cubicBezTo>
                <a:lnTo>
                  <a:pt x="129564" y="570031"/>
                </a:lnTo>
                <a:cubicBezTo>
                  <a:pt x="127050" y="570428"/>
                  <a:pt x="121961" y="569253"/>
                  <a:pt x="114297" y="566507"/>
                </a:cubicBezTo>
                <a:cubicBezTo>
                  <a:pt x="106633" y="563760"/>
                  <a:pt x="102308" y="557061"/>
                  <a:pt x="101322" y="546409"/>
                </a:cubicBezTo>
                <a:cubicBezTo>
                  <a:pt x="101401" y="541075"/>
                  <a:pt x="102957" y="536694"/>
                  <a:pt x="105989" y="533265"/>
                </a:cubicBezTo>
                <a:cubicBezTo>
                  <a:pt x="109022" y="529836"/>
                  <a:pt x="113060" y="527359"/>
                  <a:pt x="118102" y="525835"/>
                </a:cubicBezTo>
                <a:cubicBezTo>
                  <a:pt x="130884" y="522216"/>
                  <a:pt x="138557" y="517834"/>
                  <a:pt x="141120" y="512691"/>
                </a:cubicBezTo>
                <a:cubicBezTo>
                  <a:pt x="143684" y="507547"/>
                  <a:pt x="144671" y="498213"/>
                  <a:pt x="144082" y="484687"/>
                </a:cubicBezTo>
                <a:close/>
                <a:moveTo>
                  <a:pt x="64" y="150"/>
                </a:moveTo>
                <a:lnTo>
                  <a:pt x="109697" y="150"/>
                </a:lnTo>
                <a:lnTo>
                  <a:pt x="109697" y="44251"/>
                </a:lnTo>
                <a:cubicBezTo>
                  <a:pt x="90426" y="59015"/>
                  <a:pt x="76817" y="77303"/>
                  <a:pt x="68870" y="99115"/>
                </a:cubicBezTo>
                <a:cubicBezTo>
                  <a:pt x="60924" y="120927"/>
                  <a:pt x="55499" y="142263"/>
                  <a:pt x="52597" y="163123"/>
                </a:cubicBezTo>
                <a:cubicBezTo>
                  <a:pt x="51788" y="171981"/>
                  <a:pt x="49599" y="180173"/>
                  <a:pt x="46030" y="187698"/>
                </a:cubicBezTo>
                <a:cubicBezTo>
                  <a:pt x="42461" y="195222"/>
                  <a:pt x="35514" y="199223"/>
                  <a:pt x="25188" y="199699"/>
                </a:cubicBezTo>
                <a:cubicBezTo>
                  <a:pt x="14149" y="198969"/>
                  <a:pt x="7107" y="195667"/>
                  <a:pt x="4061" y="189793"/>
                </a:cubicBezTo>
                <a:cubicBezTo>
                  <a:pt x="1016" y="183919"/>
                  <a:pt x="-316" y="179855"/>
                  <a:pt x="64" y="177601"/>
                </a:cubicBezTo>
                <a:close/>
              </a:path>
            </a:pathLst>
          </a:custGeom>
          <a:solidFill>
            <a:prstClr val="white"/>
          </a:solidFill>
          <a:ln>
            <a:noFill/>
          </a:ln>
          <a:effectLst>
            <a:glow rad="266700">
              <a:srgbClr val="28A88A">
                <a:alpha val="33725"/>
              </a:srgbClr>
            </a:glow>
            <a:softEdge rad="0"/>
          </a:effectLst>
        </p:spPr>
        <p:txBody>
          <a:bodyPr/>
          <a:lstStyle/>
          <a:p>
            <a:pPr algn="ctr">
              <a:defRPr/>
            </a:pPr>
            <a:endParaRPr lang="zh-CN" altLang="en-US" sz="4500">
              <a:solidFill>
                <a:prstClr val="white"/>
              </a:solidFill>
              <a:effectLst>
                <a:outerShdw blurRad="60007" dir="2000400" sy="-30000" kx="-800400" algn="bl" rotWithShape="0">
                  <a:prstClr val="black">
                    <a:alpha val="20000"/>
                  </a:prstClr>
                </a:outerShdw>
              </a:effectLst>
              <a:latin typeface="Stencil Std" panose="04020904080802020404" pitchFamily="82" charset="0"/>
              <a:ea typeface="汉仪丫丫体简" panose="02010604000101010101" pitchFamily="2" charset="-122"/>
              <a:cs typeface="Verdana" panose="020B0604030504040204" pitchFamily="34" charset="0"/>
            </a:endParaRPr>
          </a:p>
        </p:txBody>
      </p:sp>
    </p:spTree>
    <p:extLst>
      <p:ext uri="{BB962C8B-B14F-4D97-AF65-F5344CB8AC3E}">
        <p14:creationId xmlns:p14="http://schemas.microsoft.com/office/powerpoint/2010/main" val="80888097"/>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BF5FB"/>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70498" y="544211"/>
            <a:ext cx="6589199" cy="1280890"/>
          </a:xfrm>
        </p:spPr>
        <p:txBody>
          <a:bodyPr>
            <a:normAutofit/>
          </a:bodyPr>
          <a:lstStyle/>
          <a:p>
            <a:pPr>
              <a:defRPr sz="3600" b="1">
                <a:latin typeface="標楷體"/>
              </a:defRPr>
            </a:pPr>
            <a:r>
              <a:rPr lang="zh-TW" altLang="en-US" sz="5000" dirty="0">
                <a:solidFill>
                  <a:srgbClr val="002060"/>
                </a:solidFill>
              </a:rPr>
              <a:t>大綱</a:t>
            </a:r>
            <a:endParaRPr sz="5000" dirty="0">
              <a:solidFill>
                <a:srgbClr val="002060"/>
              </a:solidFill>
            </a:endParaRPr>
          </a:p>
        </p:txBody>
      </p:sp>
      <p:sp>
        <p:nvSpPr>
          <p:cNvPr id="3" name="Content Placeholder 2"/>
          <p:cNvSpPr>
            <a:spLocks noGrp="1"/>
          </p:cNvSpPr>
          <p:nvPr>
            <p:ph idx="1"/>
          </p:nvPr>
        </p:nvSpPr>
        <p:spPr>
          <a:xfrm>
            <a:off x="841572" y="1402672"/>
            <a:ext cx="6878231" cy="4867936"/>
          </a:xfrm>
        </p:spPr>
        <p:txBody>
          <a:bodyPr>
            <a:noAutofit/>
          </a:bodyPr>
          <a:lstStyle/>
          <a:p>
            <a:pPr>
              <a:defRPr sz="2400">
                <a:latin typeface="標楷體"/>
              </a:defRPr>
            </a:pPr>
            <a:r>
              <a:rPr sz="3800" dirty="0"/>
              <a:t>1.</a:t>
            </a:r>
            <a:r>
              <a:rPr lang="zh-TW" altLang="en-US" sz="3800" dirty="0">
                <a:latin typeface="標楷體" panose="03000509000000000000" pitchFamily="65" charset="-120"/>
                <a:ea typeface="標楷體" panose="03000509000000000000" pitchFamily="65" charset="-120"/>
              </a:rPr>
              <a:t>服勤辦法</a:t>
            </a:r>
            <a:r>
              <a:rPr sz="3800" dirty="0" err="1"/>
              <a:t>背景與目的</a:t>
            </a:r>
            <a:endParaRPr sz="3800" dirty="0"/>
          </a:p>
          <a:p>
            <a:pPr>
              <a:defRPr sz="2400">
                <a:latin typeface="標楷體"/>
              </a:defRPr>
            </a:pPr>
            <a:r>
              <a:rPr sz="3800" dirty="0"/>
              <a:t>2.法規依據</a:t>
            </a:r>
            <a:endParaRPr lang="en-US" sz="3800" dirty="0"/>
          </a:p>
          <a:p>
            <a:pPr>
              <a:defRPr sz="2400">
                <a:latin typeface="標楷體"/>
              </a:defRPr>
            </a:pPr>
            <a:r>
              <a:rPr lang="en-US" sz="3800" dirty="0"/>
              <a:t>3.</a:t>
            </a:r>
            <a:r>
              <a:rPr lang="zh-TW" altLang="en-US" sz="3800" dirty="0">
                <a:latin typeface="標楷體" panose="03000509000000000000" pitchFamily="65" charset="-120"/>
                <a:ea typeface="標楷體" panose="03000509000000000000" pitchFamily="65" charset="-120"/>
              </a:rPr>
              <a:t>延長辦公時數要件</a:t>
            </a:r>
            <a:endParaRPr sz="3800" dirty="0">
              <a:latin typeface="標楷體" panose="03000509000000000000" pitchFamily="65" charset="-120"/>
              <a:ea typeface="標楷體" panose="03000509000000000000" pitchFamily="65" charset="-120"/>
            </a:endParaRPr>
          </a:p>
          <a:p>
            <a:pPr>
              <a:defRPr sz="2400">
                <a:latin typeface="標楷體"/>
              </a:defRPr>
            </a:pPr>
            <a:r>
              <a:rPr lang="en-US" altLang="zh-TW" sz="3800" dirty="0"/>
              <a:t>4</a:t>
            </a:r>
            <a:r>
              <a:rPr sz="3800" dirty="0"/>
              <a:t>.</a:t>
            </a:r>
            <a:r>
              <a:rPr lang="zh-TW" altLang="en-US" sz="3800" dirty="0">
                <a:latin typeface="標楷體" panose="03000509000000000000" pitchFamily="65" charset="-120"/>
                <a:ea typeface="標楷體" panose="03000509000000000000" pitchFamily="65" charset="-120"/>
              </a:rPr>
              <a:t>延長辦公時數例外情形</a:t>
            </a:r>
            <a:endParaRPr sz="3800" dirty="0">
              <a:latin typeface="標楷體" panose="03000509000000000000" pitchFamily="65" charset="-120"/>
              <a:ea typeface="標楷體" panose="03000509000000000000" pitchFamily="65" charset="-120"/>
            </a:endParaRPr>
          </a:p>
          <a:p>
            <a:pPr>
              <a:defRPr sz="2400">
                <a:latin typeface="標楷體"/>
              </a:defRPr>
            </a:pPr>
            <a:r>
              <a:rPr lang="en-US" altLang="zh-TW" sz="3800" dirty="0"/>
              <a:t>5</a:t>
            </a:r>
            <a:r>
              <a:rPr sz="3800" dirty="0"/>
              <a:t>.</a:t>
            </a:r>
            <a:r>
              <a:rPr lang="zh-TW" altLang="en-US" sz="3800" dirty="0">
                <a:latin typeface="標楷體" panose="03000509000000000000" pitchFamily="65" charset="-120"/>
                <a:ea typeface="標楷體" panose="03000509000000000000" pitchFamily="65" charset="-120"/>
              </a:rPr>
              <a:t>本校差勤管理要點加班事項</a:t>
            </a:r>
            <a:endParaRPr lang="en-US" altLang="zh-TW" sz="3800" dirty="0">
              <a:latin typeface="標楷體" panose="03000509000000000000" pitchFamily="65" charset="-120"/>
              <a:ea typeface="標楷體" panose="03000509000000000000" pitchFamily="65" charset="-120"/>
            </a:endParaRPr>
          </a:p>
          <a:p>
            <a:pPr>
              <a:defRPr sz="2400">
                <a:latin typeface="標楷體"/>
              </a:defRPr>
            </a:pPr>
            <a:r>
              <a:rPr lang="en-US" altLang="zh-TW" sz="3800" dirty="0">
                <a:latin typeface="標楷體" panose="03000509000000000000" pitchFamily="65" charset="-120"/>
                <a:ea typeface="標楷體" panose="03000509000000000000" pitchFamily="65" charset="-120"/>
              </a:rPr>
              <a:t>6.</a:t>
            </a:r>
            <a:r>
              <a:rPr lang="zh-TW" altLang="en-US" sz="3800" dirty="0">
                <a:latin typeface="標楷體" panose="03000509000000000000" pitchFamily="65" charset="-120"/>
                <a:ea typeface="標楷體" panose="03000509000000000000" pitchFamily="65" charset="-120"/>
              </a:rPr>
              <a:t>本校管控加班方式</a:t>
            </a:r>
            <a:endParaRPr lang="en-US" altLang="zh-TW" sz="3800" dirty="0">
              <a:latin typeface="標楷體" panose="03000509000000000000" pitchFamily="65" charset="-120"/>
              <a:ea typeface="標楷體" panose="03000509000000000000" pitchFamily="65" charset="-120"/>
            </a:endParaRPr>
          </a:p>
          <a:p>
            <a:pPr>
              <a:defRPr sz="2400">
                <a:latin typeface="標楷體"/>
              </a:defRPr>
            </a:pPr>
            <a:r>
              <a:rPr lang="en-US" altLang="zh-TW" sz="3800" dirty="0"/>
              <a:t>7.</a:t>
            </a:r>
            <a:r>
              <a:rPr lang="zh-TW" altLang="en-US" sz="3800" dirty="0">
                <a:latin typeface="標楷體" panose="03000509000000000000" pitchFamily="65" charset="-120"/>
                <a:ea typeface="標楷體" panose="03000509000000000000" pitchFamily="65" charset="-120"/>
              </a:rPr>
              <a:t>本校實務案例分享</a:t>
            </a:r>
          </a:p>
          <a:p>
            <a:pPr>
              <a:defRPr sz="2400">
                <a:latin typeface="標楷體"/>
              </a:defRPr>
            </a:pPr>
            <a:endParaRPr sz="3800" dirty="0"/>
          </a:p>
          <a:p>
            <a:pPr marL="0" indent="0">
              <a:buNone/>
              <a:defRPr sz="2400">
                <a:latin typeface="標楷體"/>
              </a:defRPr>
            </a:pPr>
            <a:endParaRPr sz="3800" dirty="0">
              <a:latin typeface="標楷體" panose="03000509000000000000" pitchFamily="65" charset="-120"/>
              <a:ea typeface="標楷體" panose="03000509000000000000" pitchFamily="65" charset="-12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BF5FB"/>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79376" y="579721"/>
            <a:ext cx="6589199" cy="885094"/>
          </a:xfrm>
        </p:spPr>
        <p:txBody>
          <a:bodyPr>
            <a:normAutofit fontScale="90000"/>
          </a:bodyPr>
          <a:lstStyle/>
          <a:p>
            <a:pPr>
              <a:defRPr sz="3600" b="1">
                <a:latin typeface="標楷體"/>
              </a:defRPr>
            </a:pPr>
            <a:r>
              <a:rPr lang="zh-TW" altLang="en-US" sz="5000" dirty="0">
                <a:solidFill>
                  <a:srgbClr val="002060"/>
                </a:solidFill>
                <a:latin typeface="+mj-ea"/>
              </a:rPr>
              <a:t>服</a:t>
            </a:r>
            <a:r>
              <a:rPr sz="5000" dirty="0">
                <a:solidFill>
                  <a:srgbClr val="002060"/>
                </a:solidFill>
                <a:latin typeface="+mj-ea"/>
              </a:rPr>
              <a:t>勤</a:t>
            </a:r>
            <a:r>
              <a:rPr lang="zh-TW" altLang="en-US" sz="5000" dirty="0">
                <a:solidFill>
                  <a:srgbClr val="002060"/>
                </a:solidFill>
                <a:latin typeface="+mj-ea"/>
              </a:rPr>
              <a:t>服勤辦法</a:t>
            </a:r>
            <a:r>
              <a:rPr sz="5000" dirty="0" err="1">
                <a:solidFill>
                  <a:srgbClr val="002060"/>
                </a:solidFill>
                <a:latin typeface="+mj-ea"/>
              </a:rPr>
              <a:t>背景與目的</a:t>
            </a:r>
            <a:endParaRPr sz="5000" dirty="0">
              <a:solidFill>
                <a:srgbClr val="002060"/>
              </a:solidFill>
              <a:latin typeface="+mj-ea"/>
            </a:endParaRPr>
          </a:p>
        </p:txBody>
      </p:sp>
      <p:sp>
        <p:nvSpPr>
          <p:cNvPr id="3" name="Content Placeholder 2"/>
          <p:cNvSpPr>
            <a:spLocks noGrp="1"/>
          </p:cNvSpPr>
          <p:nvPr>
            <p:ph idx="1"/>
          </p:nvPr>
        </p:nvSpPr>
        <p:spPr>
          <a:xfrm>
            <a:off x="865697" y="1464815"/>
            <a:ext cx="7230738" cy="4651899"/>
          </a:xfrm>
        </p:spPr>
        <p:txBody>
          <a:bodyPr>
            <a:normAutofit/>
          </a:bodyPr>
          <a:lstStyle/>
          <a:p>
            <a:pPr>
              <a:defRPr sz="2400">
                <a:latin typeface="標楷體"/>
              </a:defRPr>
            </a:pPr>
            <a:r>
              <a:rPr lang="zh-TW" altLang="en-US" sz="3600" b="1" dirty="0">
                <a:solidFill>
                  <a:srgbClr val="002060"/>
                </a:solidFill>
                <a:latin typeface="標楷體" panose="03000509000000000000" pitchFamily="65" charset="-120"/>
                <a:ea typeface="標楷體" panose="03000509000000000000" pitchFamily="65" charset="-120"/>
              </a:rPr>
              <a:t>背景</a:t>
            </a:r>
            <a:r>
              <a:rPr lang="en-US" altLang="zh-TW" sz="3600" b="1" dirty="0">
                <a:solidFill>
                  <a:srgbClr val="002060"/>
                </a:solidFill>
                <a:latin typeface="標楷體" panose="03000509000000000000" pitchFamily="65" charset="-120"/>
                <a:ea typeface="標楷體" panose="03000509000000000000" pitchFamily="65" charset="-120"/>
              </a:rPr>
              <a:t>:</a:t>
            </a:r>
          </a:p>
          <a:p>
            <a:pPr>
              <a:defRPr sz="2400">
                <a:latin typeface="標楷體"/>
              </a:defRPr>
            </a:pPr>
            <a:r>
              <a:rPr sz="3000" dirty="0">
                <a:latin typeface="標楷體" panose="03000509000000000000" pitchFamily="65" charset="-120"/>
                <a:ea typeface="標楷體" panose="03000509000000000000" pitchFamily="65" charset="-120"/>
              </a:rPr>
              <a:t>司法院釋字第785號解釋</a:t>
            </a:r>
            <a:r>
              <a:rPr lang="en-US" sz="3000" dirty="0">
                <a:latin typeface="標楷體" panose="03000509000000000000" pitchFamily="65" charset="-120"/>
                <a:ea typeface="標楷體" panose="03000509000000000000" pitchFamily="65" charset="-120"/>
              </a:rPr>
              <a:t>-108</a:t>
            </a:r>
            <a:r>
              <a:rPr lang="zh-TW" altLang="en-US" sz="3000" dirty="0">
                <a:latin typeface="標楷體" panose="03000509000000000000" pitchFamily="65" charset="-120"/>
                <a:ea typeface="標楷體" panose="03000509000000000000" pitchFamily="65" charset="-120"/>
              </a:rPr>
              <a:t>年</a:t>
            </a:r>
            <a:r>
              <a:rPr lang="en-US" altLang="zh-TW" sz="3000" dirty="0">
                <a:latin typeface="標楷體" panose="03000509000000000000" pitchFamily="65" charset="-120"/>
                <a:ea typeface="標楷體" panose="03000509000000000000" pitchFamily="65" charset="-120"/>
              </a:rPr>
              <a:t>11</a:t>
            </a:r>
            <a:r>
              <a:rPr lang="zh-TW" altLang="en-US" sz="3000" dirty="0">
                <a:latin typeface="標楷體" panose="03000509000000000000" pitchFamily="65" charset="-120"/>
                <a:ea typeface="標楷體" panose="03000509000000000000" pitchFamily="65" charset="-120"/>
              </a:rPr>
              <a:t>月</a:t>
            </a:r>
            <a:r>
              <a:rPr lang="en-US" altLang="zh-TW" sz="3000" dirty="0">
                <a:latin typeface="標楷體" panose="03000509000000000000" pitchFamily="65" charset="-120"/>
                <a:ea typeface="標楷體" panose="03000509000000000000" pitchFamily="65" charset="-120"/>
              </a:rPr>
              <a:t>29</a:t>
            </a:r>
            <a:r>
              <a:rPr lang="zh-TW" altLang="en-US" sz="3000" dirty="0">
                <a:latin typeface="標楷體" panose="03000509000000000000" pitchFamily="65" charset="-120"/>
                <a:ea typeface="標楷體" panose="03000509000000000000" pitchFamily="65" charset="-120"/>
              </a:rPr>
              <a:t>日</a:t>
            </a:r>
            <a:endParaRPr lang="en-US" sz="3000" dirty="0">
              <a:latin typeface="標楷體" panose="03000509000000000000" pitchFamily="65" charset="-120"/>
              <a:ea typeface="標楷體" panose="03000509000000000000" pitchFamily="65" charset="-120"/>
            </a:endParaRPr>
          </a:p>
          <a:p>
            <a:pPr>
              <a:defRPr sz="2400">
                <a:latin typeface="標楷體"/>
              </a:defRPr>
            </a:pPr>
            <a:r>
              <a:rPr lang="zh-TW" altLang="en-US" sz="3600" b="1" dirty="0">
                <a:solidFill>
                  <a:srgbClr val="002060"/>
                </a:solidFill>
                <a:latin typeface="標楷體" panose="03000509000000000000" pitchFamily="65" charset="-120"/>
                <a:ea typeface="標楷體" panose="03000509000000000000" pitchFamily="65" charset="-120"/>
              </a:rPr>
              <a:t>目的</a:t>
            </a:r>
            <a:r>
              <a:rPr lang="en-US" altLang="zh-TW" sz="3600" b="1" dirty="0">
                <a:solidFill>
                  <a:srgbClr val="002060"/>
                </a:solidFill>
                <a:latin typeface="標楷體" panose="03000509000000000000" pitchFamily="65" charset="-120"/>
                <a:ea typeface="標楷體" panose="03000509000000000000" pitchFamily="65" charset="-120"/>
              </a:rPr>
              <a:t>:</a:t>
            </a:r>
            <a:r>
              <a:rPr lang="zh-TW" altLang="en-US" sz="3600" b="1" dirty="0">
                <a:solidFill>
                  <a:srgbClr val="002060"/>
                </a:solidFill>
                <a:latin typeface="標楷體" panose="03000509000000000000" pitchFamily="65" charset="-120"/>
                <a:ea typeface="標楷體" panose="03000509000000000000" pitchFamily="65" charset="-120"/>
              </a:rPr>
              <a:t>維護公務員健康權</a:t>
            </a:r>
            <a:endParaRPr lang="en-US" altLang="zh-TW" sz="3600" b="1" dirty="0">
              <a:solidFill>
                <a:srgbClr val="002060"/>
              </a:solidFill>
              <a:latin typeface="標楷體" panose="03000509000000000000" pitchFamily="65" charset="-120"/>
              <a:ea typeface="標楷體" panose="03000509000000000000" pitchFamily="65" charset="-120"/>
            </a:endParaRPr>
          </a:p>
          <a:p>
            <a:pPr>
              <a:spcBef>
                <a:spcPts val="1200"/>
              </a:spcBef>
              <a:defRPr sz="2400">
                <a:latin typeface="標楷體"/>
              </a:defRPr>
            </a:pPr>
            <a:r>
              <a:rPr lang="zh-TW" altLang="en-US" sz="3200" dirty="0">
                <a:latin typeface="標楷體" panose="03000509000000000000" pitchFamily="65" charset="-120"/>
                <a:ea typeface="標楷體" panose="03000509000000000000" pitchFamily="65" charset="-120"/>
              </a:rPr>
              <a:t>訂定框架性規範</a:t>
            </a:r>
            <a:endParaRPr lang="en-US" altLang="zh-TW" sz="3200" dirty="0">
              <a:latin typeface="標楷體" panose="03000509000000000000" pitchFamily="65" charset="-120"/>
              <a:ea typeface="標楷體" panose="03000509000000000000" pitchFamily="65" charset="-120"/>
            </a:endParaRPr>
          </a:p>
          <a:p>
            <a:pPr lvl="1">
              <a:spcBef>
                <a:spcPts val="1200"/>
              </a:spcBef>
              <a:defRPr sz="2400">
                <a:latin typeface="標楷體"/>
              </a:defRPr>
            </a:pPr>
            <a:r>
              <a:rPr lang="en-US" altLang="zh-TW" sz="3000" dirty="0">
                <a:latin typeface="標楷體" panose="03000509000000000000" pitchFamily="65" charset="-120"/>
                <a:ea typeface="標楷體" panose="03000509000000000000" pitchFamily="65" charset="-120"/>
              </a:rPr>
              <a:t>1.</a:t>
            </a:r>
            <a:r>
              <a:rPr lang="zh-TW" altLang="en-US" sz="3000" dirty="0">
                <a:latin typeface="標楷體" panose="03000509000000000000" pitchFamily="65" charset="-120"/>
                <a:ea typeface="標楷體" panose="03000509000000000000" pitchFamily="65" charset="-120"/>
              </a:rPr>
              <a:t>服勤時數的合理上限</a:t>
            </a:r>
            <a:endParaRPr lang="en-US" altLang="zh-TW" sz="3000" dirty="0">
              <a:latin typeface="標楷體" panose="03000509000000000000" pitchFamily="65" charset="-120"/>
              <a:ea typeface="標楷體" panose="03000509000000000000" pitchFamily="65" charset="-120"/>
            </a:endParaRPr>
          </a:p>
          <a:p>
            <a:pPr lvl="1">
              <a:spcBef>
                <a:spcPts val="1200"/>
              </a:spcBef>
              <a:defRPr sz="2400">
                <a:latin typeface="標楷體"/>
              </a:defRPr>
            </a:pPr>
            <a:r>
              <a:rPr lang="en-US" altLang="zh-TW" sz="3000" dirty="0">
                <a:latin typeface="標楷體" panose="03000509000000000000" pitchFamily="65" charset="-120"/>
                <a:ea typeface="標楷體" panose="03000509000000000000" pitchFamily="65" charset="-120"/>
              </a:rPr>
              <a:t>2.</a:t>
            </a:r>
            <a:r>
              <a:rPr lang="zh-TW" altLang="en-US" sz="3000" dirty="0">
                <a:latin typeface="標楷體" panose="03000509000000000000" pitchFamily="65" charset="-120"/>
                <a:ea typeface="標楷體" panose="03000509000000000000" pitchFamily="65" charset="-120"/>
              </a:rPr>
              <a:t>服勤與休假之頻率</a:t>
            </a:r>
            <a:endParaRPr lang="en-US" altLang="zh-TW" sz="3000" dirty="0">
              <a:latin typeface="標楷體" panose="03000509000000000000" pitchFamily="65" charset="-120"/>
              <a:ea typeface="標楷體" panose="03000509000000000000" pitchFamily="65" charset="-120"/>
            </a:endParaRPr>
          </a:p>
          <a:p>
            <a:pPr lvl="1">
              <a:spcBef>
                <a:spcPts val="1200"/>
              </a:spcBef>
              <a:defRPr sz="2400">
                <a:latin typeface="標楷體"/>
              </a:defRPr>
            </a:pPr>
            <a:r>
              <a:rPr lang="en-US" altLang="zh-TW" sz="3000" dirty="0">
                <a:latin typeface="標楷體" panose="03000509000000000000" pitchFamily="65" charset="-120"/>
                <a:ea typeface="標楷體" panose="03000509000000000000" pitchFamily="65" charset="-120"/>
              </a:rPr>
              <a:t>3.</a:t>
            </a:r>
            <a:r>
              <a:rPr lang="zh-TW" altLang="en-US" sz="3000" dirty="0">
                <a:latin typeface="標楷體" panose="03000509000000000000" pitchFamily="65" charset="-120"/>
                <a:ea typeface="標楷體" panose="03000509000000000000" pitchFamily="65" charset="-120"/>
              </a:rPr>
              <a:t>服勤日中連續休息最低時數</a:t>
            </a:r>
            <a:endParaRPr sz="3000" dirty="0">
              <a:latin typeface="標楷體" panose="03000509000000000000" pitchFamily="65" charset="-120"/>
              <a:ea typeface="標楷體" panose="03000509000000000000" pitchFamily="65" charset="-12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EBF5FB"/>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80615" y="548561"/>
            <a:ext cx="6589199" cy="1280890"/>
          </a:xfrm>
        </p:spPr>
        <p:txBody>
          <a:bodyPr>
            <a:normAutofit/>
          </a:bodyPr>
          <a:lstStyle/>
          <a:p>
            <a:pPr>
              <a:defRPr sz="3600" b="1">
                <a:latin typeface="標楷體"/>
              </a:defRPr>
            </a:pPr>
            <a:r>
              <a:rPr sz="4500" dirty="0" err="1">
                <a:solidFill>
                  <a:srgbClr val="002060"/>
                </a:solidFill>
                <a:latin typeface="+mj-ea"/>
              </a:rPr>
              <a:t>法規依據</a:t>
            </a:r>
            <a:endParaRPr sz="4500" dirty="0">
              <a:solidFill>
                <a:srgbClr val="002060"/>
              </a:solidFill>
              <a:latin typeface="+mj-ea"/>
            </a:endParaRPr>
          </a:p>
        </p:txBody>
      </p:sp>
      <p:sp>
        <p:nvSpPr>
          <p:cNvPr id="3" name="Content Placeholder 2"/>
          <p:cNvSpPr>
            <a:spLocks noGrp="1"/>
          </p:cNvSpPr>
          <p:nvPr>
            <p:ph idx="1"/>
          </p:nvPr>
        </p:nvSpPr>
        <p:spPr>
          <a:xfrm>
            <a:off x="1039395" y="1358283"/>
            <a:ext cx="7426741" cy="5157927"/>
          </a:xfrm>
        </p:spPr>
        <p:txBody>
          <a:bodyPr>
            <a:normAutofit/>
          </a:bodyPr>
          <a:lstStyle/>
          <a:p>
            <a:pPr>
              <a:defRPr sz="2400">
                <a:latin typeface="標楷體"/>
              </a:defRPr>
            </a:pPr>
            <a:r>
              <a:rPr sz="2800" b="1" dirty="0" err="1">
                <a:solidFill>
                  <a:srgbClr val="002060"/>
                </a:solidFill>
                <a:latin typeface="+mj-ea"/>
                <a:ea typeface="+mj-ea"/>
              </a:rPr>
              <a:t>公務員服務法</a:t>
            </a:r>
            <a:r>
              <a:rPr lang="zh-TW" altLang="en-US" sz="2800" b="1" dirty="0">
                <a:solidFill>
                  <a:srgbClr val="002060"/>
                </a:solidFill>
                <a:latin typeface="+mj-ea"/>
                <a:ea typeface="+mj-ea"/>
              </a:rPr>
              <a:t>第</a:t>
            </a:r>
            <a:r>
              <a:rPr lang="en-US" altLang="zh-TW" sz="2800" b="1" dirty="0">
                <a:solidFill>
                  <a:srgbClr val="002060"/>
                </a:solidFill>
                <a:latin typeface="+mj-ea"/>
                <a:ea typeface="+mj-ea"/>
              </a:rPr>
              <a:t>12</a:t>
            </a:r>
            <a:r>
              <a:rPr lang="zh-TW" altLang="en-US" sz="2800" b="1" dirty="0">
                <a:solidFill>
                  <a:srgbClr val="002060"/>
                </a:solidFill>
                <a:latin typeface="+mj-ea"/>
                <a:ea typeface="+mj-ea"/>
              </a:rPr>
              <a:t>條第</a:t>
            </a:r>
            <a:r>
              <a:rPr lang="en-US" altLang="zh-TW" sz="2800" b="1" dirty="0">
                <a:solidFill>
                  <a:srgbClr val="002060"/>
                </a:solidFill>
                <a:latin typeface="+mj-ea"/>
                <a:ea typeface="+mj-ea"/>
              </a:rPr>
              <a:t>1</a:t>
            </a:r>
            <a:r>
              <a:rPr lang="zh-TW" altLang="en-US" sz="2800" b="1" dirty="0">
                <a:solidFill>
                  <a:srgbClr val="002060"/>
                </a:solidFill>
                <a:latin typeface="+mj-ea"/>
                <a:ea typeface="+mj-ea"/>
              </a:rPr>
              <a:t>項、第</a:t>
            </a:r>
            <a:r>
              <a:rPr lang="en-US" altLang="zh-TW" sz="2800" b="1" dirty="0">
                <a:solidFill>
                  <a:srgbClr val="002060"/>
                </a:solidFill>
                <a:latin typeface="+mj-ea"/>
                <a:ea typeface="+mj-ea"/>
              </a:rPr>
              <a:t>3</a:t>
            </a:r>
            <a:r>
              <a:rPr lang="zh-TW" altLang="en-US" sz="2800" b="1" dirty="0">
                <a:solidFill>
                  <a:srgbClr val="002060"/>
                </a:solidFill>
                <a:latin typeface="+mj-ea"/>
                <a:ea typeface="+mj-ea"/>
              </a:rPr>
              <a:t>項、第</a:t>
            </a:r>
            <a:r>
              <a:rPr lang="en-US" altLang="zh-TW" sz="2800" b="1" dirty="0">
                <a:solidFill>
                  <a:srgbClr val="002060"/>
                </a:solidFill>
                <a:latin typeface="+mj-ea"/>
                <a:ea typeface="+mj-ea"/>
              </a:rPr>
              <a:t>5</a:t>
            </a:r>
            <a:r>
              <a:rPr lang="zh-TW" altLang="en-US" sz="2800" b="1" dirty="0">
                <a:solidFill>
                  <a:srgbClr val="002060"/>
                </a:solidFill>
                <a:latin typeface="+mj-ea"/>
                <a:ea typeface="+mj-ea"/>
              </a:rPr>
              <a:t>項</a:t>
            </a:r>
            <a:endParaRPr lang="en-US" sz="2800" b="1" dirty="0">
              <a:solidFill>
                <a:srgbClr val="002060"/>
              </a:solidFill>
              <a:latin typeface="+mj-ea"/>
              <a:ea typeface="+mj-ea"/>
            </a:endParaRPr>
          </a:p>
          <a:p>
            <a:pPr>
              <a:defRPr sz="2400">
                <a:latin typeface="標楷體"/>
              </a:defRPr>
            </a:pPr>
            <a:endParaRPr sz="2400" dirty="0">
              <a:latin typeface="標楷體"/>
            </a:endParaRPr>
          </a:p>
          <a:p>
            <a:pPr marL="0" indent="0">
              <a:buNone/>
              <a:defRPr sz="2400">
                <a:latin typeface="標楷體"/>
              </a:defRPr>
            </a:pPr>
            <a:endParaRPr lang="en-US" dirty="0"/>
          </a:p>
          <a:p>
            <a:pPr marL="288000">
              <a:defRPr sz="2400">
                <a:latin typeface="標楷體"/>
              </a:defRPr>
            </a:pPr>
            <a:endParaRPr lang="en-US" altLang="zh-TW" sz="2400" dirty="0">
              <a:latin typeface="標楷體" panose="03000509000000000000" pitchFamily="65" charset="-120"/>
              <a:ea typeface="標楷體" panose="03000509000000000000" pitchFamily="65" charset="-120"/>
            </a:endParaRPr>
          </a:p>
          <a:p>
            <a:pPr marL="288000">
              <a:defRPr sz="2400">
                <a:latin typeface="標楷體"/>
              </a:defRPr>
            </a:pPr>
            <a:endParaRPr lang="en-US" altLang="zh-TW" sz="2400" dirty="0">
              <a:latin typeface="標楷體" panose="03000509000000000000" pitchFamily="65" charset="-120"/>
              <a:ea typeface="標楷體" panose="03000509000000000000" pitchFamily="65" charset="-120"/>
            </a:endParaRPr>
          </a:p>
          <a:p>
            <a:pPr marL="288000">
              <a:defRPr sz="2400">
                <a:latin typeface="標楷體"/>
              </a:defRPr>
            </a:pPr>
            <a:r>
              <a:rPr lang="zh-TW" altLang="en-US" sz="2800" b="1" dirty="0">
                <a:solidFill>
                  <a:srgbClr val="002060"/>
                </a:solidFill>
                <a:latin typeface="+mj-ea"/>
                <a:ea typeface="+mj-ea"/>
              </a:rPr>
              <a:t>公務人員保障法第</a:t>
            </a:r>
            <a:r>
              <a:rPr lang="en-US" altLang="zh-TW" sz="2800" b="1" dirty="0">
                <a:solidFill>
                  <a:srgbClr val="002060"/>
                </a:solidFill>
                <a:latin typeface="+mj-ea"/>
                <a:ea typeface="+mj-ea"/>
              </a:rPr>
              <a:t>23</a:t>
            </a:r>
            <a:r>
              <a:rPr lang="zh-TW" altLang="en-US" sz="2800" b="1" dirty="0">
                <a:solidFill>
                  <a:srgbClr val="002060"/>
                </a:solidFill>
                <a:latin typeface="+mj-ea"/>
                <a:ea typeface="+mj-ea"/>
              </a:rPr>
              <a:t>條第</a:t>
            </a:r>
            <a:r>
              <a:rPr lang="en-US" altLang="zh-TW" sz="2800" b="1" dirty="0">
                <a:solidFill>
                  <a:srgbClr val="002060"/>
                </a:solidFill>
                <a:latin typeface="+mj-ea"/>
                <a:ea typeface="+mj-ea"/>
              </a:rPr>
              <a:t>2</a:t>
            </a:r>
            <a:r>
              <a:rPr lang="zh-TW" altLang="en-US" sz="2800" b="1" dirty="0">
                <a:solidFill>
                  <a:srgbClr val="002060"/>
                </a:solidFill>
                <a:latin typeface="+mj-ea"/>
                <a:ea typeface="+mj-ea"/>
              </a:rPr>
              <a:t>項</a:t>
            </a:r>
            <a:endParaRPr lang="en-US" altLang="zh-TW" sz="2800" b="1" dirty="0">
              <a:solidFill>
                <a:srgbClr val="002060"/>
              </a:solidFill>
              <a:latin typeface="+mj-ea"/>
              <a:ea typeface="+mj-ea"/>
            </a:endParaRPr>
          </a:p>
          <a:p>
            <a:pPr marL="288000">
              <a:defRPr sz="2400">
                <a:latin typeface="標楷體"/>
              </a:defRPr>
            </a:pPr>
            <a:endParaRPr sz="2400" dirty="0">
              <a:latin typeface="標楷體" panose="03000509000000000000" pitchFamily="65" charset="-120"/>
              <a:ea typeface="標楷體" panose="03000509000000000000" pitchFamily="65" charset="-120"/>
            </a:endParaRPr>
          </a:p>
          <a:p>
            <a:pPr marL="0" indent="0">
              <a:buNone/>
              <a:defRPr sz="2400">
                <a:latin typeface="標楷體"/>
              </a:defRPr>
            </a:pPr>
            <a:endParaRPr dirty="0"/>
          </a:p>
        </p:txBody>
      </p:sp>
      <p:graphicFrame>
        <p:nvGraphicFramePr>
          <p:cNvPr id="6" name="資料庫圖表 5"/>
          <p:cNvGraphicFramePr/>
          <p:nvPr>
            <p:extLst>
              <p:ext uri="{D42A27DB-BD31-4B8C-83A1-F6EECF244321}">
                <p14:modId xmlns:p14="http://schemas.microsoft.com/office/powerpoint/2010/main" val="42580341"/>
              </p:ext>
            </p:extLst>
          </p:nvPr>
        </p:nvGraphicFramePr>
        <p:xfrm>
          <a:off x="1363428" y="1940138"/>
          <a:ext cx="6839538" cy="17307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矩形 4"/>
          <p:cNvSpPr/>
          <p:nvPr/>
        </p:nvSpPr>
        <p:spPr>
          <a:xfrm>
            <a:off x="1363429" y="2967335"/>
            <a:ext cx="5587787" cy="523220"/>
          </a:xfrm>
          <a:prstGeom prst="rect">
            <a:avLst/>
          </a:prstGeom>
          <a:noFill/>
        </p:spPr>
        <p:txBody>
          <a:bodyPr wrap="square" lIns="91440" tIns="45720" rIns="91440" bIns="45720">
            <a:spAutoFit/>
          </a:bodyPr>
          <a:lstStyle/>
          <a:p>
            <a:pPr algn="ctr"/>
            <a:endParaRPr lang="zh-TW" altLang="en-US" sz="2800" b="0" cap="none" spc="0" dirty="0">
              <a:ln w="0"/>
              <a:solidFill>
                <a:schemeClr val="tx1"/>
              </a:solidFill>
              <a:effectLst>
                <a:outerShdw blurRad="38100" dist="19050" dir="2700000" algn="tl" rotWithShape="0">
                  <a:schemeClr val="dk1">
                    <a:alpha val="40000"/>
                  </a:schemeClr>
                </a:outerShdw>
              </a:effectLst>
              <a:latin typeface="標楷體" panose="03000509000000000000" pitchFamily="65" charset="-120"/>
              <a:ea typeface="標楷體" panose="03000509000000000000" pitchFamily="65" charset="-120"/>
            </a:endParaRPr>
          </a:p>
        </p:txBody>
      </p:sp>
      <p:graphicFrame>
        <p:nvGraphicFramePr>
          <p:cNvPr id="9" name="資料庫圖表 8"/>
          <p:cNvGraphicFramePr/>
          <p:nvPr>
            <p:extLst>
              <p:ext uri="{D42A27DB-BD31-4B8C-83A1-F6EECF244321}">
                <p14:modId xmlns:p14="http://schemas.microsoft.com/office/powerpoint/2010/main" val="3553251940"/>
              </p:ext>
            </p:extLst>
          </p:nvPr>
        </p:nvGraphicFramePr>
        <p:xfrm>
          <a:off x="1436315" y="3798064"/>
          <a:ext cx="6766651" cy="36264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EBF5FB"/>
        </a:solid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887767" y="617035"/>
            <a:ext cx="7158361" cy="1280890"/>
          </a:xfrm>
        </p:spPr>
        <p:txBody>
          <a:bodyPr>
            <a:normAutofit/>
          </a:bodyPr>
          <a:lstStyle/>
          <a:p>
            <a:r>
              <a:rPr lang="zh-TW" altLang="en-US" sz="4500" b="1" dirty="0">
                <a:solidFill>
                  <a:srgbClr val="002060"/>
                </a:solidFill>
              </a:rPr>
              <a:t>延長辦公時數要件</a:t>
            </a:r>
            <a:br>
              <a:rPr lang="en-US" altLang="zh-TW" sz="4500" b="1" dirty="0">
                <a:solidFill>
                  <a:srgbClr val="002060"/>
                </a:solidFill>
              </a:rPr>
            </a:br>
            <a:r>
              <a:rPr lang="zh-TW" altLang="en-US" sz="2700" b="1" dirty="0">
                <a:solidFill>
                  <a:srgbClr val="002060"/>
                </a:solidFill>
              </a:rPr>
              <a:t>公務員保障法第</a:t>
            </a:r>
            <a:r>
              <a:rPr lang="en-US" altLang="zh-TW" sz="2700" b="1" dirty="0">
                <a:solidFill>
                  <a:srgbClr val="002060"/>
                </a:solidFill>
              </a:rPr>
              <a:t>23</a:t>
            </a:r>
            <a:r>
              <a:rPr lang="zh-TW" altLang="en-US" sz="2700" b="1" dirty="0">
                <a:solidFill>
                  <a:srgbClr val="002060"/>
                </a:solidFill>
              </a:rPr>
              <a:t>條第</a:t>
            </a:r>
            <a:r>
              <a:rPr lang="en-US" altLang="zh-TW" sz="2700" b="1" dirty="0">
                <a:solidFill>
                  <a:srgbClr val="002060"/>
                </a:solidFill>
              </a:rPr>
              <a:t>1</a:t>
            </a:r>
            <a:r>
              <a:rPr lang="zh-TW" altLang="en-US" sz="2700" b="1" dirty="0">
                <a:solidFill>
                  <a:srgbClr val="002060"/>
                </a:solidFill>
              </a:rPr>
              <a:t>項</a:t>
            </a:r>
          </a:p>
        </p:txBody>
      </p:sp>
      <p:grpSp>
        <p:nvGrpSpPr>
          <p:cNvPr id="3" name="群組 2">
            <a:extLst>
              <a:ext uri="{FF2B5EF4-FFF2-40B4-BE49-F238E27FC236}">
                <a16:creationId xmlns:a16="http://schemas.microsoft.com/office/drawing/2014/main" id="{ACEF791C-EF62-4AA5-A541-86C1FE754DCC}"/>
              </a:ext>
            </a:extLst>
          </p:cNvPr>
          <p:cNvGrpSpPr/>
          <p:nvPr/>
        </p:nvGrpSpPr>
        <p:grpSpPr>
          <a:xfrm>
            <a:off x="1083908" y="2095500"/>
            <a:ext cx="5671261" cy="2712720"/>
            <a:chOff x="1083908" y="2095500"/>
            <a:chExt cx="5671261" cy="2171699"/>
          </a:xfrm>
        </p:grpSpPr>
        <p:sp>
          <p:nvSpPr>
            <p:cNvPr id="7" name="手繪多邊形: 圖案 6">
              <a:extLst>
                <a:ext uri="{FF2B5EF4-FFF2-40B4-BE49-F238E27FC236}">
                  <a16:creationId xmlns:a16="http://schemas.microsoft.com/office/drawing/2014/main" id="{20C38BB9-5BE7-4D11-A2E3-08D4F6B69D2E}"/>
                </a:ext>
              </a:extLst>
            </p:cNvPr>
            <p:cNvSpPr/>
            <p:nvPr/>
          </p:nvSpPr>
          <p:spPr>
            <a:xfrm>
              <a:off x="1083908" y="2095500"/>
              <a:ext cx="5671261" cy="1008281"/>
            </a:xfrm>
            <a:custGeom>
              <a:avLst/>
              <a:gdLst>
                <a:gd name="connsiteX0" fmla="*/ 0 w 3316851"/>
                <a:gd name="connsiteY0" fmla="*/ 134353 h 806103"/>
                <a:gd name="connsiteX1" fmla="*/ 134353 w 3316851"/>
                <a:gd name="connsiteY1" fmla="*/ 0 h 806103"/>
                <a:gd name="connsiteX2" fmla="*/ 3182498 w 3316851"/>
                <a:gd name="connsiteY2" fmla="*/ 0 h 806103"/>
                <a:gd name="connsiteX3" fmla="*/ 3316851 w 3316851"/>
                <a:gd name="connsiteY3" fmla="*/ 134353 h 806103"/>
                <a:gd name="connsiteX4" fmla="*/ 3316851 w 3316851"/>
                <a:gd name="connsiteY4" fmla="*/ 671750 h 806103"/>
                <a:gd name="connsiteX5" fmla="*/ 3182498 w 3316851"/>
                <a:gd name="connsiteY5" fmla="*/ 806103 h 806103"/>
                <a:gd name="connsiteX6" fmla="*/ 134353 w 3316851"/>
                <a:gd name="connsiteY6" fmla="*/ 806103 h 806103"/>
                <a:gd name="connsiteX7" fmla="*/ 0 w 3316851"/>
                <a:gd name="connsiteY7" fmla="*/ 671750 h 806103"/>
                <a:gd name="connsiteX8" fmla="*/ 0 w 3316851"/>
                <a:gd name="connsiteY8" fmla="*/ 134353 h 806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16851" h="806103">
                  <a:moveTo>
                    <a:pt x="0" y="134353"/>
                  </a:moveTo>
                  <a:cubicBezTo>
                    <a:pt x="0" y="60152"/>
                    <a:pt x="60152" y="0"/>
                    <a:pt x="134353" y="0"/>
                  </a:cubicBezTo>
                  <a:lnTo>
                    <a:pt x="3182498" y="0"/>
                  </a:lnTo>
                  <a:cubicBezTo>
                    <a:pt x="3256699" y="0"/>
                    <a:pt x="3316851" y="60152"/>
                    <a:pt x="3316851" y="134353"/>
                  </a:cubicBezTo>
                  <a:lnTo>
                    <a:pt x="3316851" y="671750"/>
                  </a:lnTo>
                  <a:cubicBezTo>
                    <a:pt x="3316851" y="745951"/>
                    <a:pt x="3256699" y="806103"/>
                    <a:pt x="3182498" y="806103"/>
                  </a:cubicBezTo>
                  <a:lnTo>
                    <a:pt x="134353" y="806103"/>
                  </a:lnTo>
                  <a:cubicBezTo>
                    <a:pt x="60152" y="806103"/>
                    <a:pt x="0" y="745951"/>
                    <a:pt x="0" y="671750"/>
                  </a:cubicBezTo>
                  <a:lnTo>
                    <a:pt x="0" y="134353"/>
                  </a:lnTo>
                  <a:close/>
                </a:path>
              </a:pathLst>
            </a:custGeom>
            <a:solidFill>
              <a:schemeClr val="tx2">
                <a:lumMod val="20000"/>
                <a:lumOff val="80000"/>
                <a:alpha val="90000"/>
              </a:schemeClr>
            </a:solidFill>
          </p:spPr>
          <p:style>
            <a:lnRef idx="2">
              <a:schemeClr val="accent1">
                <a:hueOff val="0"/>
                <a:satOff val="0"/>
                <a:lumOff val="0"/>
                <a:alphaOff val="0"/>
              </a:schemeClr>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76511" tIns="176511" rIns="176511" bIns="176511" numCol="1" spcCol="1270" anchor="ctr" anchorCtr="0">
              <a:noAutofit/>
            </a:bodyPr>
            <a:lstStyle/>
            <a:p>
              <a:pPr algn="l"/>
              <a:endParaRPr lang="zh-TW" altLang="en-US" sz="1800" b="0" i="0" u="none" strike="noStrike" baseline="0" dirty="0">
                <a:solidFill>
                  <a:srgbClr val="000000"/>
                </a:solidFill>
                <a:latin typeface="微軟正黑體" panose="020B0604030504040204" pitchFamily="34" charset="-120"/>
                <a:ea typeface="微軟正黑體" panose="020B0604030504040204" pitchFamily="34" charset="-120"/>
              </a:endParaRPr>
            </a:p>
            <a:p>
              <a:endParaRPr lang="zh-TW" altLang="en-US" sz="1800" b="0" i="0" u="none" strike="noStrike" baseline="0" dirty="0">
                <a:latin typeface="微軟正黑體" panose="020B0604030504040204" pitchFamily="34" charset="-120"/>
                <a:ea typeface="微軟正黑體" panose="020B0604030504040204" pitchFamily="34" charset="-120"/>
              </a:endParaRPr>
            </a:p>
            <a:p>
              <a:r>
                <a:rPr lang="zh-TW" altLang="en-US" sz="2400" b="1" i="0" u="none" strike="noStrike" baseline="0" dirty="0">
                  <a:latin typeface="微軟正黑體" panose="020B0604030504040204" pitchFamily="34" charset="-120"/>
                  <a:ea typeface="微軟正黑體" panose="020B0604030504040204" pitchFamily="34" charset="-120"/>
                </a:rPr>
                <a:t>加班要件：</a:t>
              </a:r>
              <a:r>
                <a:rPr lang="zh-TW" altLang="en-US" sz="2400" b="1" i="0" u="none" strike="noStrike" baseline="0" dirty="0">
                  <a:solidFill>
                    <a:srgbClr val="FF0000"/>
                  </a:solidFill>
                  <a:latin typeface="微軟正黑體" panose="020B0604030504040204" pitchFamily="34" charset="-120"/>
                  <a:ea typeface="微軟正黑體" panose="020B0604030504040204" pitchFamily="34" charset="-120"/>
                </a:rPr>
                <a:t>經指派</a:t>
              </a:r>
              <a:r>
                <a:rPr lang="zh-TW" altLang="en-US" sz="2400" b="1" i="0" u="none" strike="noStrike" baseline="0" dirty="0">
                  <a:solidFill>
                    <a:srgbClr val="000000"/>
                  </a:solidFill>
                  <a:latin typeface="微軟正黑體" panose="020B0604030504040204" pitchFamily="34" charset="-120"/>
                  <a:ea typeface="微軟正黑體" panose="020B0604030504040204" pitchFamily="34" charset="-120"/>
                </a:rPr>
                <a:t>、</a:t>
              </a:r>
              <a:r>
                <a:rPr lang="zh-TW" altLang="en-US" sz="2400" b="1" i="0" u="none" strike="noStrike" baseline="0" dirty="0">
                  <a:solidFill>
                    <a:srgbClr val="FF0000"/>
                  </a:solidFill>
                  <a:latin typeface="微軟正黑體" panose="020B0604030504040204" pitchFamily="34" charset="-120"/>
                  <a:ea typeface="微軟正黑體" panose="020B0604030504040204" pitchFamily="34" charset="-120"/>
                </a:rPr>
                <a:t>法定辦公時數以外</a:t>
              </a:r>
              <a:r>
                <a:rPr lang="zh-TW" altLang="en-US" sz="2400" b="1" i="0" u="none" strike="noStrike" baseline="0" dirty="0">
                  <a:solidFill>
                    <a:srgbClr val="000000"/>
                  </a:solidFill>
                  <a:latin typeface="微軟正黑體" panose="020B0604030504040204" pitchFamily="34" charset="-120"/>
                  <a:ea typeface="微軟正黑體" panose="020B0604030504040204" pitchFamily="34" charset="-120"/>
                </a:rPr>
                <a:t>、</a:t>
              </a:r>
              <a:r>
                <a:rPr lang="zh-TW" altLang="en-US" sz="2400" b="1" i="0" u="none" strike="noStrike" baseline="0" dirty="0">
                  <a:solidFill>
                    <a:srgbClr val="FF0000"/>
                  </a:solidFill>
                  <a:latin typeface="微軟正黑體" panose="020B0604030504040204" pitchFamily="34" charset="-120"/>
                  <a:ea typeface="微軟正黑體" panose="020B0604030504040204" pitchFamily="34" charset="-120"/>
                </a:rPr>
                <a:t>執行職務</a:t>
              </a:r>
              <a:r>
                <a:rPr lang="zh-TW" altLang="en-US" sz="2400" b="1" dirty="0">
                  <a:solidFill>
                    <a:srgbClr val="000000"/>
                  </a:solidFill>
                  <a:latin typeface="微軟正黑體" panose="020B0604030504040204" pitchFamily="34" charset="-120"/>
                  <a:ea typeface="微軟正黑體" panose="020B0604030504040204" pitchFamily="34" charset="-120"/>
                </a:rPr>
                <a:t>。</a:t>
              </a:r>
            </a:p>
            <a:p>
              <a:endParaRPr lang="zh-TW" altLang="en-US" sz="1800" b="0" i="0" u="none" strike="noStrike" baseline="0" dirty="0">
                <a:solidFill>
                  <a:srgbClr val="000000"/>
                </a:solidFill>
                <a:latin typeface="微軟正黑體" panose="020B0604030504040204" pitchFamily="34" charset="-120"/>
                <a:ea typeface="微軟正黑體" panose="020B0604030504040204" pitchFamily="34" charset="-120"/>
              </a:endParaRPr>
            </a:p>
            <a:p>
              <a:pPr marL="0" lvl="0" indent="0" algn="ctr" defTabSz="1600200">
                <a:lnSpc>
                  <a:spcPct val="90000"/>
                </a:lnSpc>
                <a:spcBef>
                  <a:spcPct val="0"/>
                </a:spcBef>
                <a:spcAft>
                  <a:spcPct val="35000"/>
                </a:spcAft>
                <a:buNone/>
              </a:pPr>
              <a:endParaRPr lang="zh-TW" altLang="en-US" sz="3600" b="1" kern="1200" dirty="0">
                <a:latin typeface="標楷體" panose="03000509000000000000" pitchFamily="65" charset="-120"/>
                <a:ea typeface="標楷體" panose="03000509000000000000" pitchFamily="65" charset="-120"/>
              </a:endParaRPr>
            </a:p>
          </p:txBody>
        </p:sp>
        <p:sp>
          <p:nvSpPr>
            <p:cNvPr id="8" name="手繪多邊形: 圖案 7">
              <a:extLst>
                <a:ext uri="{FF2B5EF4-FFF2-40B4-BE49-F238E27FC236}">
                  <a16:creationId xmlns:a16="http://schemas.microsoft.com/office/drawing/2014/main" id="{EC6231FF-34D7-4A4D-826C-D8A328FE40F4}"/>
                </a:ext>
              </a:extLst>
            </p:cNvPr>
            <p:cNvSpPr/>
            <p:nvPr/>
          </p:nvSpPr>
          <p:spPr>
            <a:xfrm>
              <a:off x="1102703" y="3258918"/>
              <a:ext cx="5652465" cy="1008281"/>
            </a:xfrm>
            <a:custGeom>
              <a:avLst/>
              <a:gdLst>
                <a:gd name="connsiteX0" fmla="*/ 0 w 3784268"/>
                <a:gd name="connsiteY0" fmla="*/ 125472 h 752818"/>
                <a:gd name="connsiteX1" fmla="*/ 125472 w 3784268"/>
                <a:gd name="connsiteY1" fmla="*/ 0 h 752818"/>
                <a:gd name="connsiteX2" fmla="*/ 3658796 w 3784268"/>
                <a:gd name="connsiteY2" fmla="*/ 0 h 752818"/>
                <a:gd name="connsiteX3" fmla="*/ 3784268 w 3784268"/>
                <a:gd name="connsiteY3" fmla="*/ 125472 h 752818"/>
                <a:gd name="connsiteX4" fmla="*/ 3784268 w 3784268"/>
                <a:gd name="connsiteY4" fmla="*/ 627346 h 752818"/>
                <a:gd name="connsiteX5" fmla="*/ 3658796 w 3784268"/>
                <a:gd name="connsiteY5" fmla="*/ 752818 h 752818"/>
                <a:gd name="connsiteX6" fmla="*/ 125472 w 3784268"/>
                <a:gd name="connsiteY6" fmla="*/ 752818 h 752818"/>
                <a:gd name="connsiteX7" fmla="*/ 0 w 3784268"/>
                <a:gd name="connsiteY7" fmla="*/ 627346 h 752818"/>
                <a:gd name="connsiteX8" fmla="*/ 0 w 3784268"/>
                <a:gd name="connsiteY8" fmla="*/ 125472 h 7528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84268" h="752818">
                  <a:moveTo>
                    <a:pt x="0" y="125472"/>
                  </a:moveTo>
                  <a:cubicBezTo>
                    <a:pt x="0" y="56176"/>
                    <a:pt x="56176" y="0"/>
                    <a:pt x="125472" y="0"/>
                  </a:cubicBezTo>
                  <a:lnTo>
                    <a:pt x="3658796" y="0"/>
                  </a:lnTo>
                  <a:cubicBezTo>
                    <a:pt x="3728092" y="0"/>
                    <a:pt x="3784268" y="56176"/>
                    <a:pt x="3784268" y="125472"/>
                  </a:cubicBezTo>
                  <a:lnTo>
                    <a:pt x="3784268" y="627346"/>
                  </a:lnTo>
                  <a:cubicBezTo>
                    <a:pt x="3784268" y="696642"/>
                    <a:pt x="3728092" y="752818"/>
                    <a:pt x="3658796" y="752818"/>
                  </a:cubicBezTo>
                  <a:lnTo>
                    <a:pt x="125472" y="752818"/>
                  </a:lnTo>
                  <a:cubicBezTo>
                    <a:pt x="56176" y="752818"/>
                    <a:pt x="0" y="696642"/>
                    <a:pt x="0" y="627346"/>
                  </a:cubicBezTo>
                  <a:lnTo>
                    <a:pt x="0" y="125472"/>
                  </a:lnTo>
                  <a:close/>
                </a:path>
              </a:pathLst>
            </a:custGeom>
            <a:solidFill>
              <a:schemeClr val="tx2">
                <a:lumMod val="20000"/>
                <a:lumOff val="80000"/>
                <a:alpha val="90000"/>
              </a:schemeClr>
            </a:solidFill>
          </p:spPr>
          <p:style>
            <a:lnRef idx="2">
              <a:schemeClr val="accent1">
                <a:hueOff val="0"/>
                <a:satOff val="0"/>
                <a:lumOff val="0"/>
                <a:alphaOff val="0"/>
              </a:schemeClr>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73910" tIns="173910" rIns="173910" bIns="173910" numCol="1" spcCol="1270" anchor="ctr" anchorCtr="0">
              <a:noAutofit/>
            </a:bodyPr>
            <a:lstStyle/>
            <a:p>
              <a:pPr algn="l"/>
              <a:endParaRPr lang="zh-TW" altLang="en-US" sz="1800" b="0" i="0" u="none" strike="noStrike" baseline="0" dirty="0">
                <a:solidFill>
                  <a:srgbClr val="000000"/>
                </a:solidFill>
                <a:latin typeface="微軟正黑體" panose="020B0604030504040204" pitchFamily="34" charset="-120"/>
                <a:ea typeface="微軟正黑體" panose="020B0604030504040204" pitchFamily="34" charset="-120"/>
              </a:endParaRPr>
            </a:p>
            <a:p>
              <a:endParaRPr lang="zh-TW" altLang="en-US" sz="1800" b="0" i="0" u="none" strike="noStrike" baseline="0" dirty="0">
                <a:latin typeface="微軟正黑體" panose="020B0604030504040204" pitchFamily="34" charset="-120"/>
                <a:ea typeface="微軟正黑體" panose="020B0604030504040204" pitchFamily="34" charset="-120"/>
              </a:endParaRPr>
            </a:p>
            <a:p>
              <a:r>
                <a:rPr lang="zh-TW" altLang="en-US" sz="2400" b="1" i="0" u="none" strike="noStrike" baseline="0" dirty="0">
                  <a:latin typeface="微軟正黑體" panose="020B0604030504040204" pitchFamily="34" charset="-120"/>
                  <a:ea typeface="微軟正黑體" panose="020B0604030504040204" pitchFamily="34" charset="-120"/>
                </a:rPr>
                <a:t>加班指派考量急迫、必要及合理性，並應併同檢視同仁當月加班情形。</a:t>
              </a:r>
              <a:endParaRPr lang="zh-TW" altLang="en-US" sz="2400" b="0" i="0" u="none" strike="noStrike" baseline="0" dirty="0">
                <a:latin typeface="微軟正黑體" panose="020B0604030504040204" pitchFamily="34" charset="-120"/>
                <a:ea typeface="微軟正黑體" panose="020B0604030504040204" pitchFamily="34" charset="-120"/>
              </a:endParaRPr>
            </a:p>
            <a:p>
              <a:endParaRPr lang="zh-TW" altLang="en-US" sz="1800" b="0" i="0" u="none" strike="noStrike" baseline="0" dirty="0">
                <a:latin typeface="微軟正黑體" panose="020B0604030504040204" pitchFamily="34" charset="-120"/>
                <a:ea typeface="微軟正黑體" panose="020B0604030504040204" pitchFamily="34" charset="-120"/>
              </a:endParaRPr>
            </a:p>
            <a:p>
              <a:pPr marL="0" lvl="0" indent="0" algn="ctr" defTabSz="1600200">
                <a:lnSpc>
                  <a:spcPct val="90000"/>
                </a:lnSpc>
                <a:spcBef>
                  <a:spcPct val="0"/>
                </a:spcBef>
                <a:spcAft>
                  <a:spcPct val="35000"/>
                </a:spcAft>
                <a:buNone/>
              </a:pPr>
              <a:endParaRPr lang="zh-TW" altLang="en-US" sz="3600" b="1" kern="1200" dirty="0">
                <a:solidFill>
                  <a:prstClr val="black">
                    <a:hueOff val="0"/>
                    <a:satOff val="0"/>
                    <a:lumOff val="0"/>
                    <a:alphaOff val="0"/>
                  </a:prstClr>
                </a:solidFill>
                <a:latin typeface="標楷體" panose="03000509000000000000" pitchFamily="65" charset="-120"/>
                <a:ea typeface="標楷體" panose="03000509000000000000" pitchFamily="65" charset="-120"/>
                <a:cs typeface="+mn-cs"/>
              </a:endParaRPr>
            </a:p>
          </p:txBody>
        </p:sp>
      </p:grpSp>
    </p:spTree>
    <p:extLst>
      <p:ext uri="{BB962C8B-B14F-4D97-AF65-F5344CB8AC3E}">
        <p14:creationId xmlns:p14="http://schemas.microsoft.com/office/powerpoint/2010/main" val="3803056594"/>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EBF5FB"/>
        </a:solidFill>
        <a:effectLst/>
      </p:bgPr>
    </p:bg>
    <p:spTree>
      <p:nvGrpSpPr>
        <p:cNvPr id="1" name=""/>
        <p:cNvGrpSpPr/>
        <p:nvPr/>
      </p:nvGrpSpPr>
      <p:grpSpPr>
        <a:xfrm>
          <a:off x="0" y="0"/>
          <a:ext cx="0" cy="0"/>
          <a:chOff x="0" y="0"/>
          <a:chExt cx="0" cy="0"/>
        </a:xfrm>
      </p:grpSpPr>
      <p:graphicFrame>
        <p:nvGraphicFramePr>
          <p:cNvPr id="5" name="內容版面配置區 4"/>
          <p:cNvGraphicFramePr>
            <a:graphicFrameLocks noGrp="1"/>
          </p:cNvGraphicFramePr>
          <p:nvPr>
            <p:ph idx="1"/>
            <p:extLst>
              <p:ext uri="{D42A27DB-BD31-4B8C-83A1-F6EECF244321}">
                <p14:modId xmlns:p14="http://schemas.microsoft.com/office/powerpoint/2010/main" val="1930800467"/>
              </p:ext>
            </p:extLst>
          </p:nvPr>
        </p:nvGraphicFramePr>
        <p:xfrm>
          <a:off x="469339" y="1454951"/>
          <a:ext cx="8439992" cy="48406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itle 1"/>
          <p:cNvSpPr txBox="1">
            <a:spLocks/>
          </p:cNvSpPr>
          <p:nvPr/>
        </p:nvSpPr>
        <p:spPr>
          <a:xfrm>
            <a:off x="984281" y="177657"/>
            <a:ext cx="6589199" cy="128089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defRPr sz="3600" b="1">
                <a:latin typeface="標楷體"/>
              </a:defRPr>
            </a:pPr>
            <a:r>
              <a:rPr lang="zh-TW" altLang="en-US" sz="4500" b="1" dirty="0">
                <a:solidFill>
                  <a:srgbClr val="002060"/>
                </a:solidFill>
                <a:latin typeface="+mj-ea"/>
              </a:rPr>
              <a:t>辦公時數例外情形</a:t>
            </a:r>
            <a:r>
              <a:rPr lang="en-US" altLang="zh-TW" sz="4500" b="1" dirty="0">
                <a:solidFill>
                  <a:srgbClr val="002060"/>
                </a:solidFill>
                <a:latin typeface="+mj-ea"/>
              </a:rPr>
              <a:t>1</a:t>
            </a:r>
          </a:p>
          <a:p>
            <a:pPr>
              <a:defRPr sz="3600" b="1">
                <a:latin typeface="標楷體"/>
              </a:defRPr>
            </a:pPr>
            <a:r>
              <a:rPr lang="zh-TW" altLang="en-US" sz="3000" b="1" dirty="0">
                <a:solidFill>
                  <a:srgbClr val="002060"/>
                </a:solidFill>
                <a:latin typeface="+mj-ea"/>
              </a:rPr>
              <a:t>服勤辦法第</a:t>
            </a:r>
            <a:r>
              <a:rPr lang="en-US" altLang="zh-TW" sz="3000" b="1" dirty="0">
                <a:solidFill>
                  <a:srgbClr val="002060"/>
                </a:solidFill>
                <a:latin typeface="+mj-ea"/>
              </a:rPr>
              <a:t>4</a:t>
            </a:r>
            <a:r>
              <a:rPr lang="zh-TW" altLang="en-US" sz="3000" b="1" dirty="0">
                <a:solidFill>
                  <a:srgbClr val="002060"/>
                </a:solidFill>
                <a:latin typeface="+mj-ea"/>
              </a:rPr>
              <a:t>條第</a:t>
            </a:r>
            <a:r>
              <a:rPr lang="en-US" altLang="zh-TW" sz="3000" b="1" dirty="0">
                <a:solidFill>
                  <a:srgbClr val="002060"/>
                </a:solidFill>
                <a:latin typeface="+mj-ea"/>
              </a:rPr>
              <a:t>1</a:t>
            </a:r>
            <a:r>
              <a:rPr lang="zh-TW" altLang="en-US" sz="3000" b="1" dirty="0">
                <a:solidFill>
                  <a:srgbClr val="002060"/>
                </a:solidFill>
                <a:latin typeface="+mj-ea"/>
              </a:rPr>
              <a:t>項</a:t>
            </a:r>
          </a:p>
        </p:txBody>
      </p:sp>
      <p:sp>
        <p:nvSpPr>
          <p:cNvPr id="2" name="矩形 1">
            <a:extLst>
              <a:ext uri="{FF2B5EF4-FFF2-40B4-BE49-F238E27FC236}">
                <a16:creationId xmlns:a16="http://schemas.microsoft.com/office/drawing/2014/main" id="{D3E888E3-EBC7-409E-8B94-5315028B397C}"/>
              </a:ext>
            </a:extLst>
          </p:cNvPr>
          <p:cNvSpPr/>
          <p:nvPr/>
        </p:nvSpPr>
        <p:spPr>
          <a:xfrm>
            <a:off x="527081" y="3604260"/>
            <a:ext cx="914400" cy="3962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a:t>原則</a:t>
            </a:r>
          </a:p>
        </p:txBody>
      </p:sp>
      <p:sp>
        <p:nvSpPr>
          <p:cNvPr id="6" name="矩形 5">
            <a:extLst>
              <a:ext uri="{FF2B5EF4-FFF2-40B4-BE49-F238E27FC236}">
                <a16:creationId xmlns:a16="http://schemas.microsoft.com/office/drawing/2014/main" id="{8D99BED7-3FA6-4A5C-A563-5D8848EE4E58}"/>
              </a:ext>
            </a:extLst>
          </p:cNvPr>
          <p:cNvSpPr/>
          <p:nvPr/>
        </p:nvSpPr>
        <p:spPr>
          <a:xfrm>
            <a:off x="3436620" y="3710940"/>
            <a:ext cx="914400" cy="3962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a:t>例外</a:t>
            </a:r>
          </a:p>
        </p:txBody>
      </p:sp>
      <p:sp>
        <p:nvSpPr>
          <p:cNvPr id="7" name="矩形 6">
            <a:extLst>
              <a:ext uri="{FF2B5EF4-FFF2-40B4-BE49-F238E27FC236}">
                <a16:creationId xmlns:a16="http://schemas.microsoft.com/office/drawing/2014/main" id="{3A20ACA9-F73A-43E3-98B9-B1679995E6F8}"/>
              </a:ext>
            </a:extLst>
          </p:cNvPr>
          <p:cNvSpPr/>
          <p:nvPr/>
        </p:nvSpPr>
        <p:spPr>
          <a:xfrm>
            <a:off x="6461760" y="3715257"/>
            <a:ext cx="914400" cy="3962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a:t>專案</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EBF5FB"/>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34518" y="251577"/>
            <a:ext cx="6589199" cy="1096740"/>
          </a:xfrm>
        </p:spPr>
        <p:txBody>
          <a:bodyPr>
            <a:normAutofit fontScale="90000"/>
          </a:bodyPr>
          <a:lstStyle/>
          <a:p>
            <a:pPr>
              <a:defRPr sz="3600" b="1">
                <a:latin typeface="標楷體"/>
              </a:defRPr>
            </a:pPr>
            <a:r>
              <a:rPr lang="zh-TW" altLang="en-US" sz="4900" b="1" dirty="0">
                <a:solidFill>
                  <a:srgbClr val="002060"/>
                </a:solidFill>
                <a:latin typeface="+mj-ea"/>
              </a:rPr>
              <a:t>辦公時數例外情形</a:t>
            </a:r>
            <a:r>
              <a:rPr lang="en-US" altLang="zh-TW" sz="4900" b="1" dirty="0">
                <a:solidFill>
                  <a:srgbClr val="002060"/>
                </a:solidFill>
                <a:latin typeface="+mj-ea"/>
              </a:rPr>
              <a:t>2</a:t>
            </a:r>
            <a:br>
              <a:rPr lang="en-US" altLang="zh-TW" sz="4900" b="1" dirty="0">
                <a:solidFill>
                  <a:srgbClr val="002060"/>
                </a:solidFill>
                <a:latin typeface="+mj-ea"/>
              </a:rPr>
            </a:br>
            <a:r>
              <a:rPr lang="zh-TW" altLang="en-US" sz="3100" b="1" dirty="0">
                <a:solidFill>
                  <a:srgbClr val="002060"/>
                </a:solidFill>
                <a:latin typeface="+mj-ea"/>
              </a:rPr>
              <a:t>服勤辦法第</a:t>
            </a:r>
            <a:r>
              <a:rPr lang="en-US" altLang="zh-TW" sz="3100" b="1" dirty="0">
                <a:solidFill>
                  <a:srgbClr val="002060"/>
                </a:solidFill>
                <a:latin typeface="+mj-ea"/>
              </a:rPr>
              <a:t>4</a:t>
            </a:r>
            <a:r>
              <a:rPr lang="zh-TW" altLang="en-US" sz="3100" b="1" dirty="0">
                <a:solidFill>
                  <a:srgbClr val="002060"/>
                </a:solidFill>
                <a:latin typeface="+mj-ea"/>
              </a:rPr>
              <a:t>條第</a:t>
            </a:r>
            <a:r>
              <a:rPr lang="en-US" altLang="zh-TW" sz="3100" b="1" dirty="0">
                <a:solidFill>
                  <a:srgbClr val="002060"/>
                </a:solidFill>
                <a:latin typeface="+mj-ea"/>
              </a:rPr>
              <a:t>2</a:t>
            </a:r>
            <a:r>
              <a:rPr lang="zh-TW" altLang="en-US" sz="3100" b="1" dirty="0">
                <a:solidFill>
                  <a:srgbClr val="002060"/>
                </a:solidFill>
                <a:latin typeface="+mj-ea"/>
              </a:rPr>
              <a:t>項、第</a:t>
            </a:r>
            <a:r>
              <a:rPr lang="en-US" altLang="zh-TW" sz="3100" b="1" dirty="0">
                <a:solidFill>
                  <a:srgbClr val="002060"/>
                </a:solidFill>
                <a:latin typeface="+mj-ea"/>
              </a:rPr>
              <a:t>3</a:t>
            </a:r>
            <a:r>
              <a:rPr lang="zh-TW" altLang="en-US" sz="3100" b="1" dirty="0">
                <a:solidFill>
                  <a:srgbClr val="002060"/>
                </a:solidFill>
                <a:latin typeface="+mj-ea"/>
              </a:rPr>
              <a:t>項後段</a:t>
            </a:r>
            <a:br>
              <a:rPr lang="zh-TW" altLang="en-US" sz="3100" b="1" dirty="0">
                <a:solidFill>
                  <a:srgbClr val="002060"/>
                </a:solidFill>
                <a:latin typeface="+mj-ea"/>
              </a:rPr>
            </a:br>
            <a:br>
              <a:rPr lang="en-US" altLang="zh-TW" sz="4500" b="1" dirty="0">
                <a:solidFill>
                  <a:srgbClr val="002060"/>
                </a:solidFill>
                <a:latin typeface="+mj-ea"/>
              </a:rPr>
            </a:br>
            <a:endParaRPr sz="4500" dirty="0"/>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3243494769"/>
              </p:ext>
            </p:extLst>
          </p:nvPr>
        </p:nvGraphicFramePr>
        <p:xfrm>
          <a:off x="534074" y="1447294"/>
          <a:ext cx="8450128" cy="50910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EBF5FB"/>
        </a:solidFill>
        <a:effectLst/>
      </p:bgPr>
    </p:bg>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71C1D7D-2BB9-498C-9491-F7D960232C3F}"/>
              </a:ext>
            </a:extLst>
          </p:cNvPr>
          <p:cNvSpPr>
            <a:spLocks noGrp="1"/>
          </p:cNvSpPr>
          <p:nvPr>
            <p:ph type="title"/>
          </p:nvPr>
        </p:nvSpPr>
        <p:spPr>
          <a:xfrm>
            <a:off x="609599" y="609600"/>
            <a:ext cx="7256017" cy="1320800"/>
          </a:xfrm>
        </p:spPr>
        <p:txBody>
          <a:bodyPr>
            <a:normAutofit fontScale="90000"/>
          </a:bodyPr>
          <a:lstStyle/>
          <a:p>
            <a:r>
              <a:rPr lang="zh-TW" altLang="en-US" sz="5000" b="1" dirty="0">
                <a:solidFill>
                  <a:srgbClr val="002060"/>
                </a:solidFill>
                <a:latin typeface="+mj-ea"/>
              </a:rPr>
              <a:t>本校差勤管理要點加班事項</a:t>
            </a:r>
            <a:br>
              <a:rPr lang="en-US" altLang="zh-TW" sz="5000" b="1" dirty="0">
                <a:solidFill>
                  <a:srgbClr val="002060"/>
                </a:solidFill>
                <a:latin typeface="+mj-ea"/>
              </a:rPr>
            </a:br>
            <a:r>
              <a:rPr lang="zh-TW" altLang="en-US" sz="3100" b="1" dirty="0">
                <a:solidFill>
                  <a:srgbClr val="002060"/>
                </a:solidFill>
                <a:latin typeface="+mj-ea"/>
              </a:rPr>
              <a:t>第</a:t>
            </a:r>
            <a:r>
              <a:rPr lang="en-US" altLang="zh-TW" sz="3100" b="1" dirty="0">
                <a:solidFill>
                  <a:srgbClr val="002060"/>
                </a:solidFill>
                <a:latin typeface="+mj-ea"/>
              </a:rPr>
              <a:t>6</a:t>
            </a:r>
            <a:r>
              <a:rPr lang="zh-TW" altLang="en-US" sz="3100" b="1" dirty="0">
                <a:solidFill>
                  <a:srgbClr val="002060"/>
                </a:solidFill>
                <a:latin typeface="+mj-ea"/>
              </a:rPr>
              <a:t>點第</a:t>
            </a:r>
            <a:r>
              <a:rPr lang="en-US" altLang="zh-TW" sz="3100" b="1" dirty="0">
                <a:solidFill>
                  <a:srgbClr val="002060"/>
                </a:solidFill>
                <a:latin typeface="+mj-ea"/>
              </a:rPr>
              <a:t>1</a:t>
            </a:r>
            <a:r>
              <a:rPr lang="zh-TW" altLang="en-US" sz="3100" b="1" dirty="0">
                <a:solidFill>
                  <a:srgbClr val="002060"/>
                </a:solidFill>
                <a:latin typeface="+mj-ea"/>
              </a:rPr>
              <a:t>款</a:t>
            </a:r>
          </a:p>
        </p:txBody>
      </p:sp>
      <p:sp>
        <p:nvSpPr>
          <p:cNvPr id="3" name="內容版面配置區 2">
            <a:extLst>
              <a:ext uri="{FF2B5EF4-FFF2-40B4-BE49-F238E27FC236}">
                <a16:creationId xmlns:a16="http://schemas.microsoft.com/office/drawing/2014/main" id="{21859BD9-A563-428F-A238-0E689228ECF4}"/>
              </a:ext>
            </a:extLst>
          </p:cNvPr>
          <p:cNvSpPr>
            <a:spLocks noGrp="1"/>
          </p:cNvSpPr>
          <p:nvPr>
            <p:ph idx="1"/>
          </p:nvPr>
        </p:nvSpPr>
        <p:spPr/>
        <p:txBody>
          <a:bodyPr/>
          <a:lstStyle/>
          <a:p>
            <a:r>
              <a:rPr lang="zh-TW" altLang="zh-TW" sz="2000" dirty="0">
                <a:solidFill>
                  <a:srgbClr val="002060"/>
                </a:solidFill>
                <a:effectLst/>
                <a:latin typeface="Times New Roman" panose="02020603050405020304" pitchFamily="18" charset="0"/>
                <a:ea typeface="標楷體" panose="03000509000000000000" pitchFamily="65" charset="-120"/>
                <a:cs typeface="Times New Roman" panose="02020603050405020304" pitchFamily="18" charset="0"/>
              </a:rPr>
              <a:t>各單位應嚴格管制加班，</a:t>
            </a:r>
            <a:r>
              <a:rPr lang="zh-TW" altLang="zh-TW" sz="2000" u="sng"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rPr>
              <a:t>並符合臨時性、緊急性、季節性及主管交辦之原則</a:t>
            </a:r>
            <a:r>
              <a:rPr lang="zh-TW" altLang="zh-TW" sz="2000" u="sng" dirty="0">
                <a:solidFill>
                  <a:srgbClr val="FF0000"/>
                </a:solidFill>
                <a:effectLst/>
                <a:ea typeface="標楷體" panose="03000509000000000000" pitchFamily="65" charset="-120"/>
                <a:cs typeface="Times New Roman" panose="02020603050405020304" pitchFamily="18" charset="0"/>
              </a:rPr>
              <a:t>。</a:t>
            </a:r>
            <a:r>
              <a:rPr lang="zh-TW" altLang="zh-TW" sz="2000" dirty="0">
                <a:solidFill>
                  <a:srgbClr val="002060"/>
                </a:solidFill>
                <a:effectLst/>
                <a:latin typeface="Times New Roman" panose="02020603050405020304" pitchFamily="18" charset="0"/>
                <a:ea typeface="標楷體" panose="03000509000000000000" pitchFamily="65" charset="-120"/>
                <a:cs typeface="Times New Roman" panose="02020603050405020304" pitchFamily="18" charset="0"/>
              </a:rPr>
              <a:t>因業務須於上班時間以外延長工時者，應由單位主管指派</a:t>
            </a:r>
            <a:r>
              <a:rPr lang="zh-TW" altLang="zh-TW" sz="2000" u="sng"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rPr>
              <a:t>並於當日下午四時三十分前</a:t>
            </a:r>
            <a:r>
              <a:rPr lang="zh-TW" altLang="zh-TW" sz="2000" dirty="0">
                <a:solidFill>
                  <a:srgbClr val="002060"/>
                </a:solidFill>
                <a:effectLst/>
                <a:latin typeface="Times New Roman" panose="02020603050405020304" pitchFamily="18" charset="0"/>
                <a:ea typeface="標楷體" panose="03000509000000000000" pitchFamily="65" charset="-120"/>
                <a:cs typeface="Times New Roman" panose="02020603050405020304" pitchFamily="18" charset="0"/>
              </a:rPr>
              <a:t>事先申請並經主管核准後</a:t>
            </a:r>
            <a:r>
              <a:rPr lang="zh-TW" altLang="zh-TW" sz="2000" dirty="0">
                <a:solidFill>
                  <a:srgbClr val="002060"/>
                </a:solidFill>
                <a:effectLst/>
                <a:ea typeface="標楷體" panose="03000509000000000000" pitchFamily="65" charset="-120"/>
                <a:cs typeface="Times New Roman" panose="02020603050405020304" pitchFamily="18" charset="0"/>
              </a:rPr>
              <a:t>，</a:t>
            </a:r>
            <a:r>
              <a:rPr lang="zh-TW" altLang="zh-TW" sz="2000" dirty="0">
                <a:solidFill>
                  <a:srgbClr val="002060"/>
                </a:solidFill>
                <a:effectLst/>
                <a:latin typeface="Times New Roman" panose="02020603050405020304" pitchFamily="18" charset="0"/>
                <a:ea typeface="標楷體" panose="03000509000000000000" pitchFamily="65" charset="-120"/>
                <a:cs typeface="Times New Roman" panose="02020603050405020304" pitchFamily="18" charset="0"/>
              </a:rPr>
              <a:t>始得開始加班</a:t>
            </a:r>
            <a:r>
              <a:rPr lang="zh-TW" altLang="zh-TW" sz="2000" u="sng" dirty="0">
                <a:solidFill>
                  <a:srgbClr val="002060"/>
                </a:solidFill>
                <a:effectLst/>
                <a:latin typeface="Times New Roman" panose="02020603050405020304" pitchFamily="18" charset="0"/>
                <a:ea typeface="標楷體" panose="03000509000000000000" pitchFamily="65" charset="-120"/>
                <a:cs typeface="Times New Roman" panose="02020603050405020304" pitchFamily="18" charset="0"/>
              </a:rPr>
              <a:t>，</a:t>
            </a:r>
            <a:r>
              <a:rPr lang="zh-TW" altLang="zh-TW" sz="2000" u="sng"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rPr>
              <a:t>如未於下午四時三十分前申請加班者，須專簽核可後，送人事室補登加班時數</a:t>
            </a:r>
            <a:r>
              <a:rPr lang="zh-TW" altLang="zh-TW" sz="2000" u="sng" dirty="0">
                <a:solidFill>
                  <a:srgbClr val="002060"/>
                </a:solidFill>
                <a:effectLst/>
                <a:latin typeface="Times New Roman" panose="02020603050405020304" pitchFamily="18" charset="0"/>
                <a:ea typeface="標楷體" panose="03000509000000000000" pitchFamily="65" charset="-120"/>
                <a:cs typeface="Times New Roman" panose="02020603050405020304" pitchFamily="18" charset="0"/>
              </a:rPr>
              <a:t>。</a:t>
            </a:r>
            <a:endParaRPr lang="en-US" altLang="zh-TW" sz="2000" u="sng" dirty="0">
              <a:solidFill>
                <a:srgbClr val="002060"/>
              </a:solidFill>
              <a:effectLst/>
              <a:latin typeface="Times New Roman" panose="02020603050405020304" pitchFamily="18" charset="0"/>
              <a:ea typeface="標楷體" panose="03000509000000000000" pitchFamily="65" charset="-120"/>
              <a:cs typeface="Times New Roman" panose="02020603050405020304" pitchFamily="18" charset="0"/>
            </a:endParaRPr>
          </a:p>
          <a:p>
            <a:endParaRPr lang="en-US" altLang="zh-TW" sz="1800" u="sng" dirty="0">
              <a:solidFill>
                <a:srgbClr val="002060"/>
              </a:solidFill>
              <a:effectLst/>
              <a:latin typeface="Times New Roman" panose="02020603050405020304" pitchFamily="18" charset="0"/>
              <a:ea typeface="標楷體" panose="03000509000000000000" pitchFamily="65" charset="-120"/>
              <a:cs typeface="Times New Roman" panose="02020603050405020304" pitchFamily="18" charset="0"/>
            </a:endParaRPr>
          </a:p>
          <a:p>
            <a:r>
              <a:rPr lang="zh-TW" altLang="zh-TW" sz="2000" u="sng" dirty="0">
                <a:solidFill>
                  <a:srgbClr val="002060"/>
                </a:solidFill>
                <a:effectLst/>
                <a:latin typeface="Times New Roman" panose="02020603050405020304" pitchFamily="18" charset="0"/>
                <a:ea typeface="標楷體" panose="03000509000000000000" pitchFamily="65" charset="-120"/>
                <a:cs typeface="Times New Roman" panose="02020603050405020304" pitchFamily="18" charset="0"/>
              </a:rPr>
              <a:t>如發生緊急事故，須立即加班處理，主管得先行指派，惟仍應即補具文件，簽請上級主管核准後送人事室補登加班時數。</a:t>
            </a:r>
            <a:endParaRPr lang="zh-TW" altLang="en-US" sz="2000" dirty="0">
              <a:solidFill>
                <a:srgbClr val="002060"/>
              </a:solidFill>
            </a:endParaRPr>
          </a:p>
        </p:txBody>
      </p:sp>
    </p:spTree>
    <p:extLst>
      <p:ext uri="{BB962C8B-B14F-4D97-AF65-F5344CB8AC3E}">
        <p14:creationId xmlns:p14="http://schemas.microsoft.com/office/powerpoint/2010/main" val="2738772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EBF5FB"/>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19176" y="632381"/>
            <a:ext cx="7359770" cy="929561"/>
          </a:xfrm>
        </p:spPr>
        <p:txBody>
          <a:bodyPr>
            <a:noAutofit/>
          </a:bodyPr>
          <a:lstStyle/>
          <a:p>
            <a:pPr>
              <a:defRPr sz="3600" b="1">
                <a:latin typeface="標楷體"/>
              </a:defRPr>
            </a:pPr>
            <a:r>
              <a:rPr lang="zh-TW" altLang="en-US" b="1" dirty="0">
                <a:solidFill>
                  <a:srgbClr val="002060"/>
                </a:solidFill>
              </a:rPr>
              <a:t>本校管控加班時數方式</a:t>
            </a:r>
            <a:r>
              <a:rPr lang="en-US" altLang="zh-TW" b="1" dirty="0">
                <a:solidFill>
                  <a:srgbClr val="002060"/>
                </a:solidFill>
              </a:rPr>
              <a:t>~1.</a:t>
            </a:r>
            <a:r>
              <a:rPr lang="zh-TW" altLang="en-US" b="1" dirty="0">
                <a:solidFill>
                  <a:srgbClr val="002060"/>
                </a:solidFill>
              </a:rPr>
              <a:t>機關方面</a:t>
            </a:r>
            <a:endParaRPr b="1" dirty="0">
              <a:solidFill>
                <a:srgbClr val="002060"/>
              </a:solidFill>
            </a:endParaRPr>
          </a:p>
        </p:txBody>
      </p:sp>
      <p:grpSp>
        <p:nvGrpSpPr>
          <p:cNvPr id="3" name="群組 2">
            <a:extLst>
              <a:ext uri="{FF2B5EF4-FFF2-40B4-BE49-F238E27FC236}">
                <a16:creationId xmlns:a16="http://schemas.microsoft.com/office/drawing/2014/main" id="{F7512FE2-FA59-40B4-BDEF-4D5EF60FD975}"/>
              </a:ext>
            </a:extLst>
          </p:cNvPr>
          <p:cNvGrpSpPr/>
          <p:nvPr/>
        </p:nvGrpSpPr>
        <p:grpSpPr>
          <a:xfrm>
            <a:off x="519175" y="1605141"/>
            <a:ext cx="8030026" cy="3133234"/>
            <a:chOff x="519175" y="1605141"/>
            <a:chExt cx="8030026" cy="3133234"/>
          </a:xfrm>
        </p:grpSpPr>
        <p:sp>
          <p:nvSpPr>
            <p:cNvPr id="9" name="手繪多邊形: 圖案 8">
              <a:extLst>
                <a:ext uri="{FF2B5EF4-FFF2-40B4-BE49-F238E27FC236}">
                  <a16:creationId xmlns:a16="http://schemas.microsoft.com/office/drawing/2014/main" id="{3C0CA629-AB2C-4CC7-81CA-778AD6997061}"/>
                </a:ext>
              </a:extLst>
            </p:cNvPr>
            <p:cNvSpPr/>
            <p:nvPr/>
          </p:nvSpPr>
          <p:spPr>
            <a:xfrm>
              <a:off x="4452658" y="1605141"/>
              <a:ext cx="4065480" cy="1072762"/>
            </a:xfrm>
            <a:custGeom>
              <a:avLst/>
              <a:gdLst>
                <a:gd name="connsiteX0" fmla="*/ 0 w 4065480"/>
                <a:gd name="connsiteY0" fmla="*/ 107276 h 1072762"/>
                <a:gd name="connsiteX1" fmla="*/ 107276 w 4065480"/>
                <a:gd name="connsiteY1" fmla="*/ 0 h 1072762"/>
                <a:gd name="connsiteX2" fmla="*/ 3958204 w 4065480"/>
                <a:gd name="connsiteY2" fmla="*/ 0 h 1072762"/>
                <a:gd name="connsiteX3" fmla="*/ 4065480 w 4065480"/>
                <a:gd name="connsiteY3" fmla="*/ 107276 h 1072762"/>
                <a:gd name="connsiteX4" fmla="*/ 4065480 w 4065480"/>
                <a:gd name="connsiteY4" fmla="*/ 965486 h 1072762"/>
                <a:gd name="connsiteX5" fmla="*/ 3958204 w 4065480"/>
                <a:gd name="connsiteY5" fmla="*/ 1072762 h 1072762"/>
                <a:gd name="connsiteX6" fmla="*/ 107276 w 4065480"/>
                <a:gd name="connsiteY6" fmla="*/ 1072762 h 1072762"/>
                <a:gd name="connsiteX7" fmla="*/ 0 w 4065480"/>
                <a:gd name="connsiteY7" fmla="*/ 965486 h 1072762"/>
                <a:gd name="connsiteX8" fmla="*/ 0 w 4065480"/>
                <a:gd name="connsiteY8" fmla="*/ 107276 h 10727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65480" h="1072762">
                  <a:moveTo>
                    <a:pt x="0" y="107276"/>
                  </a:moveTo>
                  <a:cubicBezTo>
                    <a:pt x="0" y="48029"/>
                    <a:pt x="48029" y="0"/>
                    <a:pt x="107276" y="0"/>
                  </a:cubicBezTo>
                  <a:lnTo>
                    <a:pt x="3958204" y="0"/>
                  </a:lnTo>
                  <a:cubicBezTo>
                    <a:pt x="4017451" y="0"/>
                    <a:pt x="4065480" y="48029"/>
                    <a:pt x="4065480" y="107276"/>
                  </a:cubicBezTo>
                  <a:lnTo>
                    <a:pt x="4065480" y="965486"/>
                  </a:lnTo>
                  <a:cubicBezTo>
                    <a:pt x="4065480" y="1024733"/>
                    <a:pt x="4017451" y="1072762"/>
                    <a:pt x="3958204" y="1072762"/>
                  </a:cubicBezTo>
                  <a:lnTo>
                    <a:pt x="107276" y="1072762"/>
                  </a:lnTo>
                  <a:cubicBezTo>
                    <a:pt x="48029" y="1072762"/>
                    <a:pt x="0" y="1024733"/>
                    <a:pt x="0" y="965486"/>
                  </a:cubicBezTo>
                  <a:lnTo>
                    <a:pt x="0" y="107276"/>
                  </a:lnTo>
                  <a:close/>
                </a:path>
              </a:pathLst>
            </a:custGeom>
            <a:solidFill>
              <a:schemeClr val="bg2">
                <a:lumMod val="2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22860" tIns="122860" rIns="750431" bIns="122860" numCol="1" spcCol="1270" anchor="ctr" anchorCtr="0">
              <a:noAutofit/>
            </a:bodyPr>
            <a:lstStyle/>
            <a:p>
              <a:pPr marL="0" lvl="0" indent="180000" algn="l" defTabSz="1066800">
                <a:lnSpc>
                  <a:spcPct val="100000"/>
                </a:lnSpc>
                <a:spcBef>
                  <a:spcPct val="0"/>
                </a:spcBef>
                <a:spcAft>
                  <a:spcPts val="600"/>
                </a:spcAft>
                <a:buNone/>
              </a:pPr>
              <a:endParaRPr lang="en-US" altLang="zh-TW" sz="2400" b="1" kern="1200" spc="0" baseline="0" dirty="0">
                <a:latin typeface="標楷體" panose="03000509000000000000" pitchFamily="65" charset="-120"/>
                <a:ea typeface="標楷體" panose="03000509000000000000" pitchFamily="65" charset="-120"/>
              </a:endParaRPr>
            </a:p>
          </p:txBody>
        </p:sp>
        <p:sp>
          <p:nvSpPr>
            <p:cNvPr id="10" name="手繪多邊形: 圖案 9">
              <a:extLst>
                <a:ext uri="{FF2B5EF4-FFF2-40B4-BE49-F238E27FC236}">
                  <a16:creationId xmlns:a16="http://schemas.microsoft.com/office/drawing/2014/main" id="{6810C2D4-BFFB-47B4-9F3F-1F15C9A3CF4B}"/>
                </a:ext>
              </a:extLst>
            </p:cNvPr>
            <p:cNvSpPr/>
            <p:nvPr/>
          </p:nvSpPr>
          <p:spPr>
            <a:xfrm>
              <a:off x="519175" y="3070130"/>
              <a:ext cx="3096139" cy="889182"/>
            </a:xfrm>
            <a:custGeom>
              <a:avLst/>
              <a:gdLst>
                <a:gd name="connsiteX0" fmla="*/ 0 w 3096139"/>
                <a:gd name="connsiteY0" fmla="*/ 88918 h 889182"/>
                <a:gd name="connsiteX1" fmla="*/ 88918 w 3096139"/>
                <a:gd name="connsiteY1" fmla="*/ 0 h 889182"/>
                <a:gd name="connsiteX2" fmla="*/ 3007221 w 3096139"/>
                <a:gd name="connsiteY2" fmla="*/ 0 h 889182"/>
                <a:gd name="connsiteX3" fmla="*/ 3096139 w 3096139"/>
                <a:gd name="connsiteY3" fmla="*/ 88918 h 889182"/>
                <a:gd name="connsiteX4" fmla="*/ 3096139 w 3096139"/>
                <a:gd name="connsiteY4" fmla="*/ 800264 h 889182"/>
                <a:gd name="connsiteX5" fmla="*/ 3007221 w 3096139"/>
                <a:gd name="connsiteY5" fmla="*/ 889182 h 889182"/>
                <a:gd name="connsiteX6" fmla="*/ 88918 w 3096139"/>
                <a:gd name="connsiteY6" fmla="*/ 889182 h 889182"/>
                <a:gd name="connsiteX7" fmla="*/ 0 w 3096139"/>
                <a:gd name="connsiteY7" fmla="*/ 800264 h 889182"/>
                <a:gd name="connsiteX8" fmla="*/ 0 w 3096139"/>
                <a:gd name="connsiteY8" fmla="*/ 88918 h 889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96139" h="889182">
                  <a:moveTo>
                    <a:pt x="0" y="88918"/>
                  </a:moveTo>
                  <a:cubicBezTo>
                    <a:pt x="0" y="39810"/>
                    <a:pt x="39810" y="0"/>
                    <a:pt x="88918" y="0"/>
                  </a:cubicBezTo>
                  <a:lnTo>
                    <a:pt x="3007221" y="0"/>
                  </a:lnTo>
                  <a:cubicBezTo>
                    <a:pt x="3056329" y="0"/>
                    <a:pt x="3096139" y="39810"/>
                    <a:pt x="3096139" y="88918"/>
                  </a:cubicBezTo>
                  <a:lnTo>
                    <a:pt x="3096139" y="800264"/>
                  </a:lnTo>
                  <a:cubicBezTo>
                    <a:pt x="3096139" y="849372"/>
                    <a:pt x="3056329" y="889182"/>
                    <a:pt x="3007221" y="889182"/>
                  </a:cubicBezTo>
                  <a:lnTo>
                    <a:pt x="88918" y="889182"/>
                  </a:lnTo>
                  <a:cubicBezTo>
                    <a:pt x="39810" y="889182"/>
                    <a:pt x="0" y="849372"/>
                    <a:pt x="0" y="800264"/>
                  </a:cubicBezTo>
                  <a:lnTo>
                    <a:pt x="0" y="88918"/>
                  </a:lnTo>
                  <a:close/>
                </a:path>
              </a:pathLst>
            </a:custGeom>
            <a:solidFill>
              <a:schemeClr val="bg2">
                <a:lumMod val="75000"/>
              </a:schemeClr>
            </a:solidFill>
            <a:effectLst>
              <a:softEdge rad="31750"/>
            </a:effectLst>
          </p:spPr>
          <p:style>
            <a:lnRef idx="2">
              <a:schemeClr val="lt1">
                <a:hueOff val="0"/>
                <a:satOff val="0"/>
                <a:lumOff val="0"/>
                <a:alphaOff val="0"/>
              </a:schemeClr>
            </a:lnRef>
            <a:fillRef idx="1">
              <a:scrgbClr r="0" g="0" b="0"/>
            </a:fillRef>
            <a:effectRef idx="0">
              <a:scrgbClr r="0" g="0" b="0"/>
            </a:effectRef>
            <a:fontRef idx="minor">
              <a:schemeClr val="lt1"/>
            </a:fontRef>
          </p:style>
          <p:txBody>
            <a:bodyPr spcFirstLastPara="0" vert="horz" wrap="square" lIns="178443" tIns="178443" rIns="682756" bIns="178443" numCol="1" spcCol="1270" anchor="ctr" anchorCtr="0">
              <a:noAutofit/>
            </a:bodyPr>
            <a:lstStyle/>
            <a:p>
              <a:pPr marL="0" lvl="0" indent="0" algn="l" defTabSz="1778000">
                <a:lnSpc>
                  <a:spcPct val="90000"/>
                </a:lnSpc>
                <a:spcBef>
                  <a:spcPct val="0"/>
                </a:spcBef>
                <a:spcAft>
                  <a:spcPct val="35000"/>
                </a:spcAft>
                <a:buNone/>
              </a:pPr>
              <a:endParaRPr lang="zh-TW" altLang="en-US" sz="4000" kern="1200"/>
            </a:p>
          </p:txBody>
        </p:sp>
        <p:sp>
          <p:nvSpPr>
            <p:cNvPr id="13" name="手繪多邊形: 圖案 12">
              <a:extLst>
                <a:ext uri="{FF2B5EF4-FFF2-40B4-BE49-F238E27FC236}">
                  <a16:creationId xmlns:a16="http://schemas.microsoft.com/office/drawing/2014/main" id="{74DC1453-7C7D-4957-A8B3-F559240BC87C}"/>
                </a:ext>
              </a:extLst>
            </p:cNvPr>
            <p:cNvSpPr/>
            <p:nvPr/>
          </p:nvSpPr>
          <p:spPr>
            <a:xfrm>
              <a:off x="4509865" y="2888833"/>
              <a:ext cx="4039336" cy="1366797"/>
            </a:xfrm>
            <a:custGeom>
              <a:avLst/>
              <a:gdLst>
                <a:gd name="connsiteX0" fmla="*/ 0 w 4039336"/>
                <a:gd name="connsiteY0" fmla="*/ 136680 h 1366797"/>
                <a:gd name="connsiteX1" fmla="*/ 136680 w 4039336"/>
                <a:gd name="connsiteY1" fmla="*/ 0 h 1366797"/>
                <a:gd name="connsiteX2" fmla="*/ 3902656 w 4039336"/>
                <a:gd name="connsiteY2" fmla="*/ 0 h 1366797"/>
                <a:gd name="connsiteX3" fmla="*/ 4039336 w 4039336"/>
                <a:gd name="connsiteY3" fmla="*/ 136680 h 1366797"/>
                <a:gd name="connsiteX4" fmla="*/ 4039336 w 4039336"/>
                <a:gd name="connsiteY4" fmla="*/ 1230117 h 1366797"/>
                <a:gd name="connsiteX5" fmla="*/ 3902656 w 4039336"/>
                <a:gd name="connsiteY5" fmla="*/ 1366797 h 1366797"/>
                <a:gd name="connsiteX6" fmla="*/ 136680 w 4039336"/>
                <a:gd name="connsiteY6" fmla="*/ 1366797 h 1366797"/>
                <a:gd name="connsiteX7" fmla="*/ 0 w 4039336"/>
                <a:gd name="connsiteY7" fmla="*/ 1230117 h 1366797"/>
                <a:gd name="connsiteX8" fmla="*/ 0 w 4039336"/>
                <a:gd name="connsiteY8" fmla="*/ 136680 h 1366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39336" h="1366797">
                  <a:moveTo>
                    <a:pt x="0" y="136680"/>
                  </a:moveTo>
                  <a:cubicBezTo>
                    <a:pt x="0" y="61194"/>
                    <a:pt x="61194" y="0"/>
                    <a:pt x="136680" y="0"/>
                  </a:cubicBezTo>
                  <a:lnTo>
                    <a:pt x="3902656" y="0"/>
                  </a:lnTo>
                  <a:cubicBezTo>
                    <a:pt x="3978142" y="0"/>
                    <a:pt x="4039336" y="61194"/>
                    <a:pt x="4039336" y="136680"/>
                  </a:cubicBezTo>
                  <a:lnTo>
                    <a:pt x="4039336" y="1230117"/>
                  </a:lnTo>
                  <a:cubicBezTo>
                    <a:pt x="4039336" y="1305603"/>
                    <a:pt x="3978142" y="1366797"/>
                    <a:pt x="3902656" y="1366797"/>
                  </a:cubicBezTo>
                  <a:lnTo>
                    <a:pt x="136680" y="1366797"/>
                  </a:lnTo>
                  <a:cubicBezTo>
                    <a:pt x="61194" y="1366797"/>
                    <a:pt x="0" y="1305603"/>
                    <a:pt x="0" y="1230117"/>
                  </a:cubicBezTo>
                  <a:lnTo>
                    <a:pt x="0" y="136680"/>
                  </a:lnTo>
                  <a:close/>
                </a:path>
              </a:pathLst>
            </a:custGeom>
            <a:solidFill>
              <a:schemeClr val="bg2">
                <a:lumMod val="2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31472" tIns="131472" rIns="789416" bIns="131472" numCol="1" spcCol="1270" anchor="ctr" anchorCtr="0">
              <a:noAutofit/>
            </a:bodyPr>
            <a:lstStyle/>
            <a:p>
              <a:pPr marL="0" lvl="0" indent="0" algn="l" defTabSz="1066800">
                <a:lnSpc>
                  <a:spcPct val="90000"/>
                </a:lnSpc>
                <a:spcBef>
                  <a:spcPct val="0"/>
                </a:spcBef>
                <a:spcAft>
                  <a:spcPct val="35000"/>
                </a:spcAft>
                <a:buNone/>
              </a:pPr>
              <a:endParaRPr lang="zh-TW" altLang="en-US" sz="2400" kern="1200" dirty="0">
                <a:latin typeface="標楷體" panose="03000509000000000000" pitchFamily="65" charset="-120"/>
                <a:ea typeface="標楷體" panose="03000509000000000000" pitchFamily="65" charset="-120"/>
              </a:endParaRPr>
            </a:p>
          </p:txBody>
        </p:sp>
        <p:sp>
          <p:nvSpPr>
            <p:cNvPr id="15" name="手繪多邊形: 圖案 14">
              <a:extLst>
                <a:ext uri="{FF2B5EF4-FFF2-40B4-BE49-F238E27FC236}">
                  <a16:creationId xmlns:a16="http://schemas.microsoft.com/office/drawing/2014/main" id="{16FD9A66-5F1C-4698-B3AF-099F678B4D84}"/>
                </a:ext>
              </a:extLst>
            </p:cNvPr>
            <p:cNvSpPr/>
            <p:nvPr/>
          </p:nvSpPr>
          <p:spPr>
            <a:xfrm rot="16200000">
              <a:off x="3754593" y="1645576"/>
              <a:ext cx="577968" cy="932557"/>
            </a:xfrm>
            <a:custGeom>
              <a:avLst/>
              <a:gdLst>
                <a:gd name="connsiteX0" fmla="*/ 0 w 577968"/>
                <a:gd name="connsiteY0" fmla="*/ 672471 h 932557"/>
                <a:gd name="connsiteX1" fmla="*/ 130043 w 577968"/>
                <a:gd name="connsiteY1" fmla="*/ 672471 h 932557"/>
                <a:gd name="connsiteX2" fmla="*/ 130043 w 577968"/>
                <a:gd name="connsiteY2" fmla="*/ 0 h 932557"/>
                <a:gd name="connsiteX3" fmla="*/ 447925 w 577968"/>
                <a:gd name="connsiteY3" fmla="*/ 0 h 932557"/>
                <a:gd name="connsiteX4" fmla="*/ 447925 w 577968"/>
                <a:gd name="connsiteY4" fmla="*/ 672471 h 932557"/>
                <a:gd name="connsiteX5" fmla="*/ 577968 w 577968"/>
                <a:gd name="connsiteY5" fmla="*/ 672471 h 932557"/>
                <a:gd name="connsiteX6" fmla="*/ 288984 w 577968"/>
                <a:gd name="connsiteY6" fmla="*/ 932557 h 932557"/>
                <a:gd name="connsiteX7" fmla="*/ 0 w 577968"/>
                <a:gd name="connsiteY7" fmla="*/ 672471 h 932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7968" h="932557">
                  <a:moveTo>
                    <a:pt x="0" y="672471"/>
                  </a:moveTo>
                  <a:lnTo>
                    <a:pt x="130043" y="672471"/>
                  </a:lnTo>
                  <a:lnTo>
                    <a:pt x="130043" y="0"/>
                  </a:lnTo>
                  <a:lnTo>
                    <a:pt x="447925" y="0"/>
                  </a:lnTo>
                  <a:lnTo>
                    <a:pt x="447925" y="672471"/>
                  </a:lnTo>
                  <a:lnTo>
                    <a:pt x="577968" y="672471"/>
                  </a:lnTo>
                  <a:lnTo>
                    <a:pt x="288984" y="932557"/>
                  </a:lnTo>
                  <a:lnTo>
                    <a:pt x="0" y="672471"/>
                  </a:lnTo>
                  <a:close/>
                </a:path>
              </a:pathLst>
            </a:custGeom>
            <a:solidFill>
              <a:schemeClr val="bg2">
                <a:lumMod val="50000"/>
                <a:alpha val="90000"/>
              </a:schemeClr>
            </a:solidFill>
          </p:spPr>
          <p:style>
            <a:lnRef idx="2">
              <a:schemeClr val="accent1">
                <a:alpha val="90000"/>
                <a:tint val="40000"/>
                <a:hueOff val="0"/>
                <a:satOff val="0"/>
                <a:lumOff val="0"/>
                <a:alphaOff val="0"/>
              </a:schemeClr>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74492" tIns="44450" rIns="174493" bIns="187496" numCol="1" spcCol="1270" anchor="ctr" anchorCtr="0">
              <a:noAutofit/>
            </a:bodyPr>
            <a:lstStyle/>
            <a:p>
              <a:pPr marL="0" lvl="0" indent="0" algn="ctr" defTabSz="1555750">
                <a:lnSpc>
                  <a:spcPct val="90000"/>
                </a:lnSpc>
                <a:spcBef>
                  <a:spcPct val="0"/>
                </a:spcBef>
                <a:spcAft>
                  <a:spcPct val="35000"/>
                </a:spcAft>
                <a:buNone/>
              </a:pPr>
              <a:endParaRPr lang="zh-TW" altLang="en-US" sz="3500" kern="1200"/>
            </a:p>
          </p:txBody>
        </p:sp>
        <p:sp>
          <p:nvSpPr>
            <p:cNvPr id="17" name="手繪多邊形: 圖案 16">
              <a:extLst>
                <a:ext uri="{FF2B5EF4-FFF2-40B4-BE49-F238E27FC236}">
                  <a16:creationId xmlns:a16="http://schemas.microsoft.com/office/drawing/2014/main" id="{AFDA743E-A21C-4D74-B9E0-055FE3B45A70}"/>
                </a:ext>
              </a:extLst>
            </p:cNvPr>
            <p:cNvSpPr/>
            <p:nvPr/>
          </p:nvSpPr>
          <p:spPr>
            <a:xfrm rot="16200000">
              <a:off x="3785869" y="2982294"/>
              <a:ext cx="577968" cy="874038"/>
            </a:xfrm>
            <a:custGeom>
              <a:avLst/>
              <a:gdLst>
                <a:gd name="connsiteX0" fmla="*/ 0 w 577968"/>
                <a:gd name="connsiteY0" fmla="*/ 613952 h 874038"/>
                <a:gd name="connsiteX1" fmla="*/ 130043 w 577968"/>
                <a:gd name="connsiteY1" fmla="*/ 613952 h 874038"/>
                <a:gd name="connsiteX2" fmla="*/ 130043 w 577968"/>
                <a:gd name="connsiteY2" fmla="*/ 0 h 874038"/>
                <a:gd name="connsiteX3" fmla="*/ 447925 w 577968"/>
                <a:gd name="connsiteY3" fmla="*/ 0 h 874038"/>
                <a:gd name="connsiteX4" fmla="*/ 447925 w 577968"/>
                <a:gd name="connsiteY4" fmla="*/ 613952 h 874038"/>
                <a:gd name="connsiteX5" fmla="*/ 577968 w 577968"/>
                <a:gd name="connsiteY5" fmla="*/ 613952 h 874038"/>
                <a:gd name="connsiteX6" fmla="*/ 288984 w 577968"/>
                <a:gd name="connsiteY6" fmla="*/ 874038 h 874038"/>
                <a:gd name="connsiteX7" fmla="*/ 0 w 577968"/>
                <a:gd name="connsiteY7" fmla="*/ 613952 h 874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7968" h="874038">
                  <a:moveTo>
                    <a:pt x="0" y="613952"/>
                  </a:moveTo>
                  <a:lnTo>
                    <a:pt x="130043" y="613952"/>
                  </a:lnTo>
                  <a:lnTo>
                    <a:pt x="130043" y="0"/>
                  </a:lnTo>
                  <a:lnTo>
                    <a:pt x="447925" y="0"/>
                  </a:lnTo>
                  <a:lnTo>
                    <a:pt x="447925" y="613952"/>
                  </a:lnTo>
                  <a:lnTo>
                    <a:pt x="577968" y="613952"/>
                  </a:lnTo>
                  <a:lnTo>
                    <a:pt x="288984" y="874038"/>
                  </a:lnTo>
                  <a:lnTo>
                    <a:pt x="0" y="613952"/>
                  </a:lnTo>
                  <a:close/>
                </a:path>
              </a:pathLst>
            </a:custGeom>
            <a:solidFill>
              <a:schemeClr val="bg2">
                <a:lumMod val="50000"/>
                <a:alpha val="90000"/>
              </a:schemeClr>
            </a:solidFill>
          </p:spPr>
          <p:style>
            <a:lnRef idx="2">
              <a:schemeClr val="accent1">
                <a:alpha val="90000"/>
                <a:tint val="40000"/>
                <a:hueOff val="0"/>
                <a:satOff val="0"/>
                <a:lumOff val="0"/>
                <a:alphaOff val="0"/>
              </a:schemeClr>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74492" tIns="44450" rIns="174493" bIns="187496" numCol="1" spcCol="1270" anchor="ctr" anchorCtr="0">
              <a:noAutofit/>
            </a:bodyPr>
            <a:lstStyle/>
            <a:p>
              <a:pPr marL="0" lvl="0" indent="0" algn="ctr" defTabSz="1555750">
                <a:lnSpc>
                  <a:spcPct val="90000"/>
                </a:lnSpc>
                <a:spcBef>
                  <a:spcPct val="0"/>
                </a:spcBef>
                <a:spcAft>
                  <a:spcPct val="35000"/>
                </a:spcAft>
                <a:buNone/>
              </a:pPr>
              <a:endParaRPr lang="zh-TW" altLang="en-US" sz="3500" kern="1200"/>
            </a:p>
          </p:txBody>
        </p:sp>
        <p:sp>
          <p:nvSpPr>
            <p:cNvPr id="18" name="手繪多邊形: 圖案 17">
              <a:extLst>
                <a:ext uri="{FF2B5EF4-FFF2-40B4-BE49-F238E27FC236}">
                  <a16:creationId xmlns:a16="http://schemas.microsoft.com/office/drawing/2014/main" id="{C2CDF334-CA46-44A6-9C31-FD7C03D8D5A1}"/>
                </a:ext>
              </a:extLst>
            </p:cNvPr>
            <p:cNvSpPr/>
            <p:nvPr/>
          </p:nvSpPr>
          <p:spPr>
            <a:xfrm rot="16200000">
              <a:off x="6365384" y="3832945"/>
              <a:ext cx="365021" cy="1445840"/>
            </a:xfrm>
            <a:custGeom>
              <a:avLst/>
              <a:gdLst>
                <a:gd name="connsiteX0" fmla="*/ 0 w 365021"/>
                <a:gd name="connsiteY0" fmla="*/ 1281581 h 1445840"/>
                <a:gd name="connsiteX1" fmla="*/ 82130 w 365021"/>
                <a:gd name="connsiteY1" fmla="*/ 1281581 h 1445840"/>
                <a:gd name="connsiteX2" fmla="*/ 82130 w 365021"/>
                <a:gd name="connsiteY2" fmla="*/ 0 h 1445840"/>
                <a:gd name="connsiteX3" fmla="*/ 282891 w 365021"/>
                <a:gd name="connsiteY3" fmla="*/ 0 h 1445840"/>
                <a:gd name="connsiteX4" fmla="*/ 282891 w 365021"/>
                <a:gd name="connsiteY4" fmla="*/ 1281581 h 1445840"/>
                <a:gd name="connsiteX5" fmla="*/ 365021 w 365021"/>
                <a:gd name="connsiteY5" fmla="*/ 1281581 h 1445840"/>
                <a:gd name="connsiteX6" fmla="*/ 182511 w 365021"/>
                <a:gd name="connsiteY6" fmla="*/ 1445840 h 1445840"/>
                <a:gd name="connsiteX7" fmla="*/ 0 w 365021"/>
                <a:gd name="connsiteY7" fmla="*/ 1281581 h 144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5021" h="1445840">
                  <a:moveTo>
                    <a:pt x="0" y="1281581"/>
                  </a:moveTo>
                  <a:lnTo>
                    <a:pt x="82130" y="1281581"/>
                  </a:lnTo>
                  <a:lnTo>
                    <a:pt x="82130" y="0"/>
                  </a:lnTo>
                  <a:lnTo>
                    <a:pt x="282891" y="0"/>
                  </a:lnTo>
                  <a:lnTo>
                    <a:pt x="282891" y="1281581"/>
                  </a:lnTo>
                  <a:lnTo>
                    <a:pt x="365021" y="1281581"/>
                  </a:lnTo>
                  <a:lnTo>
                    <a:pt x="182511" y="1445840"/>
                  </a:lnTo>
                  <a:lnTo>
                    <a:pt x="0" y="1281581"/>
                  </a:lnTo>
                  <a:close/>
                </a:path>
              </a:pathLst>
            </a:custGeom>
            <a:noFill/>
            <a:ln>
              <a:noFill/>
            </a:ln>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26578" tIns="44451" rIns="126581" bIns="134792" numCol="1" spcCol="1270" anchor="ctr" anchorCtr="0">
              <a:noAutofit/>
            </a:bodyPr>
            <a:lstStyle/>
            <a:p>
              <a:pPr marL="0" lvl="0" indent="0" algn="ctr" defTabSz="1555750">
                <a:lnSpc>
                  <a:spcPct val="90000"/>
                </a:lnSpc>
                <a:spcBef>
                  <a:spcPct val="0"/>
                </a:spcBef>
                <a:spcAft>
                  <a:spcPct val="35000"/>
                </a:spcAft>
                <a:buNone/>
              </a:pPr>
              <a:endParaRPr lang="zh-TW" altLang="en-US" sz="3500" kern="1200" dirty="0"/>
            </a:p>
          </p:txBody>
        </p:sp>
      </p:grpSp>
      <p:sp>
        <p:nvSpPr>
          <p:cNvPr id="7" name="矩形 6"/>
          <p:cNvSpPr/>
          <p:nvPr/>
        </p:nvSpPr>
        <p:spPr>
          <a:xfrm>
            <a:off x="481158" y="1842579"/>
            <a:ext cx="3096139" cy="461665"/>
          </a:xfrm>
          <a:prstGeom prst="rect">
            <a:avLst/>
          </a:prstGeom>
          <a:solidFill>
            <a:schemeClr val="bg2">
              <a:lumMod val="75000"/>
            </a:schemeClr>
          </a:solidFill>
          <a:effectLst>
            <a:softEdge rad="31750"/>
          </a:effectLst>
        </p:spPr>
        <p:txBody>
          <a:bodyPr wrap="square">
            <a:spAutoFit/>
          </a:bodyPr>
          <a:lstStyle/>
          <a:p>
            <a:pPr lvl="0" indent="180000" defTabSz="1066800">
              <a:spcBef>
                <a:spcPct val="0"/>
              </a:spcBef>
              <a:spcAft>
                <a:spcPts val="600"/>
              </a:spcAft>
            </a:pPr>
            <a:r>
              <a:rPr lang="zh-TW" altLang="en-US" sz="2400" b="1" dirty="0">
                <a:latin typeface="標楷體" panose="03000509000000000000" pitchFamily="65" charset="-120"/>
                <a:ea typeface="標楷體" panose="03000509000000000000" pitchFamily="65" charset="-120"/>
              </a:rPr>
              <a:t>工時統計分析</a:t>
            </a:r>
          </a:p>
        </p:txBody>
      </p:sp>
      <p:sp>
        <p:nvSpPr>
          <p:cNvPr id="5" name="矩形 4"/>
          <p:cNvSpPr/>
          <p:nvPr/>
        </p:nvSpPr>
        <p:spPr>
          <a:xfrm>
            <a:off x="519159" y="3201979"/>
            <a:ext cx="3058139" cy="430887"/>
          </a:xfrm>
          <a:prstGeom prst="rect">
            <a:avLst/>
          </a:prstGeom>
          <a:noFill/>
        </p:spPr>
        <p:txBody>
          <a:bodyPr wrap="square" lIns="91440" tIns="45720" rIns="91440" bIns="45720">
            <a:spAutoFit/>
          </a:bodyPr>
          <a:lstStyle/>
          <a:p>
            <a:pPr algn="ctr"/>
            <a:r>
              <a:rPr lang="zh-TW" altLang="en-US" sz="2200" b="1" dirty="0">
                <a:ln w="0"/>
                <a:latin typeface="標楷體" panose="03000509000000000000" pitchFamily="65" charset="-120"/>
                <a:ea typeface="標楷體" panose="03000509000000000000" pitchFamily="65" charset="-120"/>
              </a:rPr>
              <a:t>如有即將到期三個月內</a:t>
            </a:r>
            <a:endParaRPr lang="zh-TW" altLang="en-US" sz="2200" b="1" cap="none" spc="0" dirty="0">
              <a:ln w="0"/>
              <a:solidFill>
                <a:schemeClr val="tx1"/>
              </a:solidFill>
              <a:latin typeface="標楷體" panose="03000509000000000000" pitchFamily="65" charset="-120"/>
              <a:ea typeface="標楷體" panose="03000509000000000000" pitchFamily="65" charset="-120"/>
            </a:endParaRPr>
          </a:p>
        </p:txBody>
      </p:sp>
      <p:sp>
        <p:nvSpPr>
          <p:cNvPr id="6" name="矩形 5"/>
          <p:cNvSpPr/>
          <p:nvPr/>
        </p:nvSpPr>
        <p:spPr>
          <a:xfrm>
            <a:off x="4509856" y="2981504"/>
            <a:ext cx="4039340" cy="1200329"/>
          </a:xfrm>
          <a:prstGeom prst="rect">
            <a:avLst/>
          </a:prstGeom>
          <a:noFill/>
        </p:spPr>
        <p:txBody>
          <a:bodyPr wrap="square" lIns="91440" tIns="45720" rIns="91440" bIns="45720">
            <a:spAutoFit/>
          </a:bodyPr>
          <a:lstStyle/>
          <a:p>
            <a:r>
              <a:rPr lang="zh-TW" altLang="en-US" sz="2400" b="1" dirty="0">
                <a:ln w="0"/>
                <a:solidFill>
                  <a:schemeClr val="bg1"/>
                </a:solidFill>
                <a:latin typeface="標楷體" panose="03000509000000000000" pitchFamily="65" charset="-120"/>
                <a:ea typeface="標楷體" panose="03000509000000000000" pitchFamily="65" charset="-120"/>
              </a:rPr>
              <a:t>系統自動寄信給予當事人及主管</a:t>
            </a:r>
            <a:r>
              <a:rPr lang="zh-TW" altLang="en-US" sz="2400" b="1" cap="none" spc="0" dirty="0">
                <a:ln w="0"/>
                <a:solidFill>
                  <a:schemeClr val="bg1"/>
                </a:solidFill>
                <a:latin typeface="標楷體" panose="03000509000000000000" pitchFamily="65" charset="-120"/>
                <a:ea typeface="標楷體" panose="03000509000000000000" pitchFamily="65" charset="-120"/>
              </a:rPr>
              <a:t>，並由人事室承辦人員追蹤補休情況</a:t>
            </a:r>
          </a:p>
        </p:txBody>
      </p:sp>
      <p:sp>
        <p:nvSpPr>
          <p:cNvPr id="8" name="矩形 7"/>
          <p:cNvSpPr/>
          <p:nvPr/>
        </p:nvSpPr>
        <p:spPr>
          <a:xfrm>
            <a:off x="4346106" y="1860142"/>
            <a:ext cx="4335783" cy="461665"/>
          </a:xfrm>
          <a:prstGeom prst="rect">
            <a:avLst/>
          </a:prstGeom>
          <a:noFill/>
        </p:spPr>
        <p:txBody>
          <a:bodyPr wrap="square" lIns="91440" tIns="45720" rIns="91440" bIns="45720">
            <a:spAutoFit/>
          </a:bodyPr>
          <a:lstStyle/>
          <a:p>
            <a:pPr lvl="0" indent="180000">
              <a:spcAft>
                <a:spcPts val="600"/>
              </a:spcAft>
            </a:pPr>
            <a:r>
              <a:rPr lang="zh-TW" altLang="en-US" sz="2400" b="1" dirty="0">
                <a:solidFill>
                  <a:schemeClr val="bg1"/>
                </a:solidFill>
                <a:latin typeface="標楷體" panose="03000509000000000000" pitchFamily="65" charset="-120"/>
                <a:ea typeface="標楷體" panose="03000509000000000000" pitchFamily="65" charset="-120"/>
              </a:rPr>
              <a:t>定期分析並陳核首長知悉</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H" val="20180820122204"/>
  <p:tag name="MH_LIBRARY" val="GRAPHIC"/>
  <p:tag name="MH_ORDER" val="Oval 6"/>
</p:tagLst>
</file>

<file path=ppt/tags/tag2.xml><?xml version="1.0" encoding="utf-8"?>
<p:tagLst xmlns:a="http://schemas.openxmlformats.org/drawingml/2006/main" xmlns:r="http://schemas.openxmlformats.org/officeDocument/2006/relationships" xmlns:p="http://schemas.openxmlformats.org/presentationml/2006/main">
  <p:tag name="MH" val="20180820122204"/>
  <p:tag name="MH_LIBRARY" val="GRAPHIC"/>
  <p:tag name="MH_ORDER" val="Oval 7"/>
</p:tagLst>
</file>

<file path=ppt/tags/tag3.xml><?xml version="1.0" encoding="utf-8"?>
<p:tagLst xmlns:a="http://schemas.openxmlformats.org/drawingml/2006/main" xmlns:r="http://schemas.openxmlformats.org/officeDocument/2006/relationships" xmlns:p="http://schemas.openxmlformats.org/presentationml/2006/main">
  <p:tag name="MH" val="20180820122204"/>
  <p:tag name="MH_LIBRARY" val="GRAPHIC"/>
  <p:tag name="MH_ORDER" val="Oval 8"/>
</p:tagLst>
</file>

<file path=ppt/tags/tag4.xml><?xml version="1.0" encoding="utf-8"?>
<p:tagLst xmlns:a="http://schemas.openxmlformats.org/drawingml/2006/main" xmlns:r="http://schemas.openxmlformats.org/officeDocument/2006/relationships" xmlns:p="http://schemas.openxmlformats.org/presentationml/2006/main">
  <p:tag name="MH" val="20180820122204"/>
  <p:tag name="MH_LIBRARY" val="GRAPHIC"/>
  <p:tag name="MH_ORDER" val="Oval 9"/>
</p:tagLst>
</file>

<file path=ppt/tags/tag5.xml><?xml version="1.0" encoding="utf-8"?>
<p:tagLst xmlns:a="http://schemas.openxmlformats.org/drawingml/2006/main" xmlns:r="http://schemas.openxmlformats.org/officeDocument/2006/relationships" xmlns:p="http://schemas.openxmlformats.org/presentationml/2006/main">
  <p:tag name="MH" val="20180820122204"/>
  <p:tag name="MH_LIBRARY" val="GRAPHIC"/>
  <p:tag name="MH_ORDER" val="Oval 41"/>
</p:tagLst>
</file>

<file path=ppt/tags/tag6.xml><?xml version="1.0" encoding="utf-8"?>
<p:tagLst xmlns:a="http://schemas.openxmlformats.org/drawingml/2006/main" xmlns:r="http://schemas.openxmlformats.org/officeDocument/2006/relationships" xmlns:p="http://schemas.openxmlformats.org/presentationml/2006/main">
  <p:tag name="MH" val="20180820122204"/>
  <p:tag name="MH_LIBRARY" val="GRAPHIC"/>
  <p:tag name="MH_ORDER" val="Oval 28"/>
</p:tagLst>
</file>

<file path=ppt/tags/tag7.xml><?xml version="1.0" encoding="utf-8"?>
<p:tagLst xmlns:a="http://schemas.openxmlformats.org/drawingml/2006/main" xmlns:r="http://schemas.openxmlformats.org/officeDocument/2006/relationships" xmlns:p="http://schemas.openxmlformats.org/presentationml/2006/main">
  <p:tag name="MH" val="20180820122204"/>
  <p:tag name="MH_LIBRARY" val="GRAPHIC"/>
  <p:tag name="MH_ORDER" val="任意多边形 52"/>
</p:tagLst>
</file>

<file path=ppt/theme/theme1.xml><?xml version="1.0" encoding="utf-8"?>
<a:theme xmlns:a="http://schemas.openxmlformats.org/drawingml/2006/main" name="多面向">
  <a:themeElements>
    <a:clrScheme name="多面向">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多面向">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多面向">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9217</TotalTime>
  <Words>1583</Words>
  <Application>Microsoft Office PowerPoint</Application>
  <PresentationFormat>如螢幕大小 (4:3)</PresentationFormat>
  <Paragraphs>105</Paragraphs>
  <Slides>16</Slides>
  <Notes>0</Notes>
  <HiddenSlides>0</HiddenSlides>
  <MMClips>0</MMClips>
  <ScaleCrop>false</ScaleCrop>
  <HeadingPairs>
    <vt:vector size="6" baseType="variant">
      <vt:variant>
        <vt:lpstr>使用字型</vt:lpstr>
      </vt:variant>
      <vt:variant>
        <vt:i4>10</vt:i4>
      </vt:variant>
      <vt:variant>
        <vt:lpstr>佈景主題</vt:lpstr>
      </vt:variant>
      <vt:variant>
        <vt:i4>1</vt:i4>
      </vt:variant>
      <vt:variant>
        <vt:lpstr>投影片標題</vt:lpstr>
      </vt:variant>
      <vt:variant>
        <vt:i4>16</vt:i4>
      </vt:variant>
    </vt:vector>
  </HeadingPairs>
  <TitlesOfParts>
    <vt:vector size="27" baseType="lpstr">
      <vt:lpstr>Broadway BT</vt:lpstr>
      <vt:lpstr>Stencil Std</vt:lpstr>
      <vt:lpstr>微軟正黑體</vt:lpstr>
      <vt:lpstr>標楷體</vt:lpstr>
      <vt:lpstr>Arial</vt:lpstr>
      <vt:lpstr>Berlin Sans FB Demi</vt:lpstr>
      <vt:lpstr>Calibri</vt:lpstr>
      <vt:lpstr>Times New Roman</vt:lpstr>
      <vt:lpstr>Trebuchet MS</vt:lpstr>
      <vt:lpstr>Wingdings 3</vt:lpstr>
      <vt:lpstr>多面向</vt:lpstr>
      <vt:lpstr>     人事室製作 中華民國114年4月 </vt:lpstr>
      <vt:lpstr>大綱</vt:lpstr>
      <vt:lpstr>服勤服勤辦法背景與目的</vt:lpstr>
      <vt:lpstr>法規依據</vt:lpstr>
      <vt:lpstr>延長辦公時數要件 公務員保障法第23條第1項</vt:lpstr>
      <vt:lpstr>PowerPoint 簡報</vt:lpstr>
      <vt:lpstr>辦公時數例外情形2 服勤辦法第4條第2項、第3項後段  </vt:lpstr>
      <vt:lpstr>本校差勤管理要點加班事項 第6點第1款</vt:lpstr>
      <vt:lpstr>本校管控加班時數方式~1.機關方面</vt:lpstr>
      <vt:lpstr>本校管控加班時數方式~2.個人方面</vt:lpstr>
      <vt:lpstr>本校管控加班時數方式~3.主管方面</vt:lpstr>
      <vt:lpstr>實務案例宣導一</vt:lpstr>
      <vt:lpstr>實務案例宣導二</vt:lpstr>
      <vt:lpstr>實務案例宣導三</vt:lpstr>
      <vt:lpstr>實務案例宣導三分析</vt:lpstr>
      <vt:lpstr>簡報結束</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勤休制度宣導簡報</dc:title>
  <dc:subject/>
  <dc:creator>user</dc:creator>
  <cp:keywords/>
  <dc:description>generated using python-pptx</dc:description>
  <cp:lastModifiedBy>Administrator</cp:lastModifiedBy>
  <cp:revision>214</cp:revision>
  <cp:lastPrinted>2025-04-30T06:04:00Z</cp:lastPrinted>
  <dcterms:created xsi:type="dcterms:W3CDTF">2013-01-27T09:14:16Z</dcterms:created>
  <dcterms:modified xsi:type="dcterms:W3CDTF">2025-04-30T08:07:31Z</dcterms:modified>
  <cp:category/>
</cp:coreProperties>
</file>